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6858000" cx="12192000"/>
  <p:notesSz cx="6858000" cy="9144000"/>
  <p:embeddedFontLst>
    <p:embeddedFont>
      <p:font typeface="Arial Black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17">
          <p15:clr>
            <a:srgbClr val="A4A3A4"/>
          </p15:clr>
        </p15:guide>
        <p15:guide id="2" orient="horz" pos="21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17"/>
        <p:guide pos="218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ArialBlack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d_logo" id="3" name="Google Shape;3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32463" y="360363"/>
            <a:ext cx="935037" cy="42068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;n"/>
          <p:cNvSpPr txBox="1"/>
          <p:nvPr>
            <p:ph idx="10" type="dt"/>
          </p:nvPr>
        </p:nvSpPr>
        <p:spPr>
          <a:xfrm>
            <a:off x="188913" y="8685213"/>
            <a:ext cx="1619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1808163" y="8685213"/>
            <a:ext cx="4105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n"/>
          <p:cNvSpPr/>
          <p:nvPr/>
        </p:nvSpPr>
        <p:spPr>
          <a:xfrm>
            <a:off x="190500" y="387350"/>
            <a:ext cx="540385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/>
          <p:nvPr/>
        </p:nvSpPr>
        <p:spPr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" name="Google Shape;11;n"/>
          <p:cNvCxnSpPr/>
          <p:nvPr/>
        </p:nvCxnSpPr>
        <p:spPr>
          <a:xfrm>
            <a:off x="190500" y="360363"/>
            <a:ext cx="6478588" cy="0"/>
          </a:xfrm>
          <a:prstGeom prst="straightConnector1">
            <a:avLst/>
          </a:prstGeom>
          <a:noFill/>
          <a:ln cap="flat" cmpd="sng" w="15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n"/>
          <p:cNvCxnSpPr/>
          <p:nvPr/>
        </p:nvCxnSpPr>
        <p:spPr>
          <a:xfrm>
            <a:off x="190500" y="781050"/>
            <a:ext cx="647858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" name="Google Shape;13;n"/>
          <p:cNvCxnSpPr/>
          <p:nvPr/>
        </p:nvCxnSpPr>
        <p:spPr>
          <a:xfrm>
            <a:off x="190500" y="8685213"/>
            <a:ext cx="647858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" name="Google Shape;14;n"/>
          <p:cNvCxnSpPr/>
          <p:nvPr/>
        </p:nvCxnSpPr>
        <p:spPr>
          <a:xfrm>
            <a:off x="188913" y="4103688"/>
            <a:ext cx="6478587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33" name="Google Shape;333;p1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p1:notes"/>
          <p:cNvSpPr txBox="1"/>
          <p:nvPr>
            <p:ph idx="10" type="dt"/>
          </p:nvPr>
        </p:nvSpPr>
        <p:spPr>
          <a:xfrm>
            <a:off x="188913" y="8685213"/>
            <a:ext cx="16192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18. Oktober 2022</a:t>
            </a:r>
            <a:endParaRPr/>
          </a:p>
        </p:txBody>
      </p:sp>
      <p:sp>
        <p:nvSpPr>
          <p:cNvPr id="335" name="Google Shape;335;p1:notes"/>
          <p:cNvSpPr txBox="1"/>
          <p:nvPr>
            <p:ph idx="11" type="ftr"/>
          </p:nvPr>
        </p:nvSpPr>
        <p:spPr>
          <a:xfrm>
            <a:off x="1808163" y="8685213"/>
            <a:ext cx="41052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|  </a:t>
            </a:r>
            <a:endParaRPr/>
          </a:p>
        </p:txBody>
      </p:sp>
      <p:sp>
        <p:nvSpPr>
          <p:cNvPr id="336" name="Google Shape;336;p1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0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11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11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36" name="Google Shape;736;p12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p12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12" name="Google Shape;612;p2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p2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25" name="Google Shape;625;p3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en-US"/>
              <a:t>Reconstruction loss between latent feature u and the reconstruction u-hat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rPr lang="en-US"/>
              <a:t>KL divergence between distribution of second stage latent features z and prior p(z)</a:t>
            </a:r>
            <a:endParaRPr/>
          </a:p>
        </p:txBody>
      </p:sp>
      <p:sp>
        <p:nvSpPr>
          <p:cNvPr id="626" name="Google Shape;626;p3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42" name="Google Shape;642;p4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4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52" name="Google Shape;652;p5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p5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6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65" name="Google Shape;665;p6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" name="Google Shape;666;p6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77" name="Google Shape;677;p7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7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90" name="Google Shape;690;p8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" name="Google Shape;691;p8:notes"/>
          <p:cNvSpPr txBox="1"/>
          <p:nvPr>
            <p:ph idx="12" type="sldNum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:notes"/>
          <p:cNvSpPr txBox="1"/>
          <p:nvPr>
            <p:ph idx="1" type="body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9:notes"/>
          <p:cNvSpPr/>
          <p:nvPr>
            <p:ph idx="2" type="sldImg"/>
          </p:nvPr>
        </p:nvSpPr>
        <p:spPr>
          <a:xfrm>
            <a:off x="688975" y="923925"/>
            <a:ext cx="5461000" cy="30718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>
  <p:cSld name="Titelfoli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"/>
          <p:cNvSpPr/>
          <p:nvPr/>
        </p:nvSpPr>
        <p:spPr>
          <a:xfrm>
            <a:off x="334434" y="196851"/>
            <a:ext cx="11523133" cy="144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folie Vollbild">
  <p:cSld name="Leerfolie Vollbild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"/>
          <p:cNvSpPr/>
          <p:nvPr>
            <p:ph idx="2" type="pic"/>
          </p:nvPr>
        </p:nvSpPr>
        <p:spPr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ollbild_Kapitel">
  <p:cSld name="Vollbild_Kapitel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/>
          <p:nvPr>
            <p:ph idx="2" type="pic"/>
          </p:nvPr>
        </p:nvSpPr>
        <p:spPr>
          <a:xfrm>
            <a:off x="0" y="1604962"/>
            <a:ext cx="12194117" cy="4705351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2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2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2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und Inhalt" showMasterSp="0">
  <p:cSld name="1_Titel und Inhalt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/>
          <p:nvPr/>
        </p:nvSpPr>
        <p:spPr>
          <a:xfrm>
            <a:off x="0" y="6525343"/>
            <a:ext cx="12192000" cy="345873"/>
          </a:xfrm>
          <a:prstGeom prst="rect">
            <a:avLst/>
          </a:prstGeom>
          <a:solidFill>
            <a:srgbClr val="E6F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3"/>
          <p:cNvSpPr/>
          <p:nvPr/>
        </p:nvSpPr>
        <p:spPr>
          <a:xfrm>
            <a:off x="0" y="0"/>
            <a:ext cx="12192000" cy="1052736"/>
          </a:xfrm>
          <a:prstGeom prst="rect">
            <a:avLst/>
          </a:prstGeom>
          <a:solidFill>
            <a:srgbClr val="E6F3F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3"/>
          <p:cNvSpPr txBox="1"/>
          <p:nvPr>
            <p:ph idx="10" type="dt"/>
          </p:nvPr>
        </p:nvSpPr>
        <p:spPr>
          <a:xfrm>
            <a:off x="343503" y="6580604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2E769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3"/>
          <p:cNvSpPr txBox="1"/>
          <p:nvPr>
            <p:ph idx="12" type="sldNum"/>
          </p:nvPr>
        </p:nvSpPr>
        <p:spPr>
          <a:xfrm>
            <a:off x="11356926" y="6580670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2E76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2E76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2E76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2E76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2E76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2E76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2E76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2E76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2E76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3"/>
          <p:cNvSpPr txBox="1"/>
          <p:nvPr>
            <p:ph idx="11" type="ftr"/>
          </p:nvPr>
        </p:nvSpPr>
        <p:spPr>
          <a:xfrm>
            <a:off x="1127448" y="6580802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2E769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2" name="Google Shape;162;p13"/>
          <p:cNvCxnSpPr/>
          <p:nvPr/>
        </p:nvCxnSpPr>
        <p:spPr>
          <a:xfrm>
            <a:off x="0" y="1052736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2E769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3"/>
          <p:cNvCxnSpPr/>
          <p:nvPr/>
        </p:nvCxnSpPr>
        <p:spPr>
          <a:xfrm>
            <a:off x="0" y="1075115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2E769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13"/>
          <p:cNvCxnSpPr/>
          <p:nvPr/>
        </p:nvCxnSpPr>
        <p:spPr>
          <a:xfrm>
            <a:off x="0" y="652534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4C8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16480" y="188640"/>
            <a:ext cx="1555366" cy="64806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3"/>
          <p:cNvSpPr txBox="1"/>
          <p:nvPr>
            <p:ph idx="1" type="body"/>
          </p:nvPr>
        </p:nvSpPr>
        <p:spPr>
          <a:xfrm>
            <a:off x="220154" y="332655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rgbClr val="2E769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idx="1" type="body"/>
          </p:nvPr>
        </p:nvSpPr>
        <p:spPr>
          <a:xfrm>
            <a:off x="1656693" y="3162516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14"/>
          <p:cNvSpPr txBox="1"/>
          <p:nvPr>
            <p:ph idx="2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4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4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14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4"/>
          <p:cNvSpPr txBox="1"/>
          <p:nvPr>
            <p:ph idx="3" type="body"/>
          </p:nvPr>
        </p:nvSpPr>
        <p:spPr>
          <a:xfrm>
            <a:off x="1014513" y="294798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4" type="body"/>
          </p:nvPr>
        </p:nvSpPr>
        <p:spPr>
          <a:xfrm>
            <a:off x="1014513" y="364902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5" type="body"/>
          </p:nvPr>
        </p:nvSpPr>
        <p:spPr>
          <a:xfrm>
            <a:off x="1014513" y="428910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6" type="body"/>
          </p:nvPr>
        </p:nvSpPr>
        <p:spPr>
          <a:xfrm>
            <a:off x="1014513" y="496728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7" type="body"/>
          </p:nvPr>
        </p:nvSpPr>
        <p:spPr>
          <a:xfrm>
            <a:off x="1014513" y="566070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8" type="body"/>
          </p:nvPr>
        </p:nvSpPr>
        <p:spPr>
          <a:xfrm>
            <a:off x="1656693" y="3835687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14"/>
          <p:cNvSpPr txBox="1"/>
          <p:nvPr>
            <p:ph idx="9" type="body"/>
          </p:nvPr>
        </p:nvSpPr>
        <p:spPr>
          <a:xfrm>
            <a:off x="1656693" y="4508858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14"/>
          <p:cNvSpPr txBox="1"/>
          <p:nvPr>
            <p:ph idx="13" type="body"/>
          </p:nvPr>
        </p:nvSpPr>
        <p:spPr>
          <a:xfrm>
            <a:off x="1656693" y="5182029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14"/>
          <p:cNvSpPr txBox="1"/>
          <p:nvPr>
            <p:ph idx="14" type="body"/>
          </p:nvPr>
        </p:nvSpPr>
        <p:spPr>
          <a:xfrm>
            <a:off x="1656693" y="5855202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14"/>
          <p:cNvSpPr txBox="1"/>
          <p:nvPr>
            <p:ph idx="15" type="body"/>
          </p:nvPr>
        </p:nvSpPr>
        <p:spPr>
          <a:xfrm>
            <a:off x="7414762" y="3162516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14"/>
          <p:cNvSpPr txBox="1"/>
          <p:nvPr>
            <p:ph idx="16" type="body"/>
          </p:nvPr>
        </p:nvSpPr>
        <p:spPr>
          <a:xfrm>
            <a:off x="6772582" y="294798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14"/>
          <p:cNvSpPr txBox="1"/>
          <p:nvPr>
            <p:ph idx="17" type="body"/>
          </p:nvPr>
        </p:nvSpPr>
        <p:spPr>
          <a:xfrm>
            <a:off x="6772582" y="364902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14"/>
          <p:cNvSpPr txBox="1"/>
          <p:nvPr>
            <p:ph idx="18" type="body"/>
          </p:nvPr>
        </p:nvSpPr>
        <p:spPr>
          <a:xfrm>
            <a:off x="6772582" y="428910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19" type="body"/>
          </p:nvPr>
        </p:nvSpPr>
        <p:spPr>
          <a:xfrm>
            <a:off x="6772582" y="4967288"/>
            <a:ext cx="425450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20" type="body"/>
          </p:nvPr>
        </p:nvSpPr>
        <p:spPr>
          <a:xfrm>
            <a:off x="6388374" y="5660708"/>
            <a:ext cx="809658" cy="538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67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14"/>
          <p:cNvSpPr txBox="1"/>
          <p:nvPr>
            <p:ph idx="21" type="body"/>
          </p:nvPr>
        </p:nvSpPr>
        <p:spPr>
          <a:xfrm>
            <a:off x="7414762" y="3835687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14"/>
          <p:cNvSpPr txBox="1"/>
          <p:nvPr>
            <p:ph idx="22" type="body"/>
          </p:nvPr>
        </p:nvSpPr>
        <p:spPr>
          <a:xfrm>
            <a:off x="7414762" y="4508858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14"/>
          <p:cNvSpPr txBox="1"/>
          <p:nvPr>
            <p:ph idx="23" type="body"/>
          </p:nvPr>
        </p:nvSpPr>
        <p:spPr>
          <a:xfrm>
            <a:off x="7414762" y="5182029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14"/>
          <p:cNvSpPr txBox="1"/>
          <p:nvPr>
            <p:ph idx="24" type="body"/>
          </p:nvPr>
        </p:nvSpPr>
        <p:spPr>
          <a:xfrm>
            <a:off x="7414762" y="5855202"/>
            <a:ext cx="443930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/ Inhalt / Bild rechts">
  <p:cSld name="Titel / Inhalt / Bild rech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"/>
          <p:cNvSpPr txBox="1"/>
          <p:nvPr>
            <p:ph idx="1" type="body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15"/>
          <p:cNvSpPr txBox="1"/>
          <p:nvPr>
            <p:ph idx="2" type="body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15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15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5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9" name="Google Shape;199;p15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5"/>
          <p:cNvSpPr/>
          <p:nvPr>
            <p:ph idx="3" type="pic"/>
          </p:nvPr>
        </p:nvSpPr>
        <p:spPr>
          <a:xfrm>
            <a:off x="6096000" y="1604963"/>
            <a:ext cx="6096000" cy="4705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el / Inhalt / Bild rechts">
  <p:cSld name="1_Titel / Inhalt / Bild rech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/>
          <p:nvPr>
            <p:ph idx="1" type="body"/>
          </p:nvPr>
        </p:nvSpPr>
        <p:spPr>
          <a:xfrm>
            <a:off x="336003" y="3801685"/>
            <a:ext cx="5466987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idx="2" type="body"/>
          </p:nvPr>
        </p:nvSpPr>
        <p:spPr>
          <a:xfrm>
            <a:off x="340981" y="1604798"/>
            <a:ext cx="5466987" cy="20808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p1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6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16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16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95800" y="840000"/>
            <a:ext cx="9390634" cy="625259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6"/>
          <p:cNvSpPr/>
          <p:nvPr>
            <p:ph idx="3" type="pic"/>
          </p:nvPr>
        </p:nvSpPr>
        <p:spPr>
          <a:xfrm>
            <a:off x="6199566" y="1714176"/>
            <a:ext cx="5535233" cy="312452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/ Inhalt / Bild links">
  <p:cSld name="Titel / Inhalt / Bild links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/>
          <p:nvPr>
            <p:ph idx="1" type="body"/>
          </p:nvPr>
        </p:nvSpPr>
        <p:spPr>
          <a:xfrm>
            <a:off x="6306921" y="3801685"/>
            <a:ext cx="5541575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2" type="body"/>
          </p:nvPr>
        </p:nvSpPr>
        <p:spPr>
          <a:xfrm>
            <a:off x="6311901" y="1604798"/>
            <a:ext cx="5545138" cy="20808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7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7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p17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7"/>
          <p:cNvSpPr/>
          <p:nvPr>
            <p:ph idx="3" type="pic"/>
          </p:nvPr>
        </p:nvSpPr>
        <p:spPr>
          <a:xfrm>
            <a:off x="0" y="1604963"/>
            <a:ext cx="6096000" cy="47053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collage">
  <p:cSld name="Bildcollage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8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18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18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8"/>
          <p:cNvSpPr/>
          <p:nvPr>
            <p:ph idx="2" type="pic"/>
          </p:nvPr>
        </p:nvSpPr>
        <p:spPr>
          <a:xfrm>
            <a:off x="334962" y="1604963"/>
            <a:ext cx="5689030" cy="470535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18"/>
          <p:cNvSpPr/>
          <p:nvPr>
            <p:ph idx="3" type="pic"/>
          </p:nvPr>
        </p:nvSpPr>
        <p:spPr>
          <a:xfrm>
            <a:off x="6168008" y="1604963"/>
            <a:ext cx="5689030" cy="2256085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18"/>
          <p:cNvSpPr/>
          <p:nvPr>
            <p:ph idx="4" type="pic"/>
          </p:nvPr>
        </p:nvSpPr>
        <p:spPr>
          <a:xfrm>
            <a:off x="6168008" y="4007912"/>
            <a:ext cx="5689030" cy="230081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invertiert">
  <p:cSld name="Titel und Inhalt invertiert"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9"/>
          <p:cNvSpPr txBox="1"/>
          <p:nvPr>
            <p:ph idx="1" type="body"/>
          </p:nvPr>
        </p:nvSpPr>
        <p:spPr>
          <a:xfrm>
            <a:off x="336003" y="2926232"/>
            <a:ext cx="7679286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2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19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" name="Google Shape;232;p19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/ Titel / Inhalt mittig">
  <p:cSld name="Bild / Titel / Inhalt mittig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"/>
          <p:cNvSpPr txBox="1"/>
          <p:nvPr>
            <p:ph idx="1" type="body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p20"/>
          <p:cNvSpPr txBox="1"/>
          <p:nvPr>
            <p:ph idx="2" type="body"/>
          </p:nvPr>
        </p:nvSpPr>
        <p:spPr>
          <a:xfrm>
            <a:off x="2255837" y="5134075"/>
            <a:ext cx="7679795" cy="951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0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0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20"/>
          <p:cNvSpPr/>
          <p:nvPr>
            <p:ph idx="3" type="pic"/>
          </p:nvPr>
        </p:nvSpPr>
        <p:spPr>
          <a:xfrm>
            <a:off x="2255838" y="1604963"/>
            <a:ext cx="7680326" cy="3360737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0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showMasterSp="0">
  <p:cSld name="Titel und Inha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/>
          <p:nvPr/>
        </p:nvSpPr>
        <p:spPr>
          <a:xfrm>
            <a:off x="0" y="0"/>
            <a:ext cx="12192000" cy="7951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" name="Google Shape;36;p3"/>
          <p:cNvCxnSpPr/>
          <p:nvPr/>
        </p:nvCxnSpPr>
        <p:spPr>
          <a:xfrm>
            <a:off x="0" y="81758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3"/>
          <p:cNvCxnSpPr/>
          <p:nvPr/>
        </p:nvCxnSpPr>
        <p:spPr>
          <a:xfrm>
            <a:off x="0" y="795104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" name="Google Shape;3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776520" y="148525"/>
            <a:ext cx="1195326" cy="49805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3"/>
          <p:cNvSpPr/>
          <p:nvPr/>
        </p:nvSpPr>
        <p:spPr>
          <a:xfrm>
            <a:off x="0" y="6622754"/>
            <a:ext cx="12192000" cy="248462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3"/>
          <p:cNvCxnSpPr/>
          <p:nvPr/>
        </p:nvCxnSpPr>
        <p:spPr>
          <a:xfrm>
            <a:off x="0" y="6622754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b="0" i="0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itat mittig">
  <p:cSld name="Zitat mittig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>
            <p:ph idx="1" type="body"/>
          </p:nvPr>
        </p:nvSpPr>
        <p:spPr>
          <a:xfrm>
            <a:off x="2255838" y="5637213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21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1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21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6" name="Google Shape;246;p21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21"/>
          <p:cNvSpPr txBox="1"/>
          <p:nvPr>
            <p:ph idx="2" type="body"/>
          </p:nvPr>
        </p:nvSpPr>
        <p:spPr>
          <a:xfrm>
            <a:off x="1271464" y="1604963"/>
            <a:ext cx="9721080" cy="3768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Bildstreifen">
  <p:cSld name="Titel Bildstreife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22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2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2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22"/>
          <p:cNvSpPr/>
          <p:nvPr>
            <p:ph idx="2" type="pic"/>
          </p:nvPr>
        </p:nvSpPr>
        <p:spPr>
          <a:xfrm>
            <a:off x="0" y="2947988"/>
            <a:ext cx="12192000" cy="3360737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Google Shape;254;p22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2 Spalten">
  <p:cSld name="Titel und Inhalt 2 Spalten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idx="1" type="body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23"/>
          <p:cNvSpPr txBox="1"/>
          <p:nvPr>
            <p:ph idx="2" type="body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p23"/>
          <p:cNvSpPr txBox="1"/>
          <p:nvPr>
            <p:ph idx="3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3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3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3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 3 Spalten">
  <p:cSld name="Titel und Inhalt 3 Spalten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idx="1" type="body"/>
          </p:nvPr>
        </p:nvSpPr>
        <p:spPr>
          <a:xfrm>
            <a:off x="336003" y="2926232"/>
            <a:ext cx="3600000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4"/>
          <p:cNvSpPr txBox="1"/>
          <p:nvPr>
            <p:ph idx="2" type="body"/>
          </p:nvPr>
        </p:nvSpPr>
        <p:spPr>
          <a:xfrm>
            <a:off x="340981" y="1604798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4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4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24"/>
          <p:cNvSpPr txBox="1"/>
          <p:nvPr>
            <p:ph idx="3" type="body"/>
          </p:nvPr>
        </p:nvSpPr>
        <p:spPr>
          <a:xfrm>
            <a:off x="4292250" y="2926232"/>
            <a:ext cx="3600000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24"/>
          <p:cNvSpPr txBox="1"/>
          <p:nvPr>
            <p:ph idx="4" type="body"/>
          </p:nvPr>
        </p:nvSpPr>
        <p:spPr>
          <a:xfrm>
            <a:off x="8248497" y="2926232"/>
            <a:ext cx="3600000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Google Shape;271;p24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Spalten Titel und Inhalt">
  <p:cSld name="2 Spalten Titel und Inhal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idx="1" type="body"/>
          </p:nvPr>
        </p:nvSpPr>
        <p:spPr>
          <a:xfrm>
            <a:off x="6304523" y="2926232"/>
            <a:ext cx="5543974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25"/>
          <p:cNvSpPr txBox="1"/>
          <p:nvPr>
            <p:ph idx="2" type="body"/>
          </p:nvPr>
        </p:nvSpPr>
        <p:spPr>
          <a:xfrm>
            <a:off x="336003" y="2926232"/>
            <a:ext cx="5543974" cy="15388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idx="3" type="body"/>
          </p:nvPr>
        </p:nvSpPr>
        <p:spPr>
          <a:xfrm>
            <a:off x="340981" y="1604798"/>
            <a:ext cx="5538996" cy="96808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5"/>
          <p:cNvSpPr txBox="1"/>
          <p:nvPr>
            <p:ph idx="4" type="body"/>
          </p:nvPr>
        </p:nvSpPr>
        <p:spPr>
          <a:xfrm>
            <a:off x="6293867" y="1604798"/>
            <a:ext cx="5538996" cy="96808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7" name="Google Shape;277;p25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5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25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25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el und Inhalt 2 Spalten + Sub">
  <p:cSld name="2_Titel und Inhalt 2 Spalten + Sub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idx="1" type="body"/>
          </p:nvPr>
        </p:nvSpPr>
        <p:spPr>
          <a:xfrm>
            <a:off x="5447928" y="2926232"/>
            <a:ext cx="4488235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Google Shape;283;p26"/>
          <p:cNvSpPr txBox="1"/>
          <p:nvPr>
            <p:ph idx="2" type="body"/>
          </p:nvPr>
        </p:nvSpPr>
        <p:spPr>
          <a:xfrm>
            <a:off x="336002" y="2926232"/>
            <a:ext cx="460787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26"/>
          <p:cNvSpPr txBox="1"/>
          <p:nvPr>
            <p:ph idx="3" type="body"/>
          </p:nvPr>
        </p:nvSpPr>
        <p:spPr>
          <a:xfrm>
            <a:off x="340981" y="1604798"/>
            <a:ext cx="4602891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26"/>
          <p:cNvSpPr txBox="1"/>
          <p:nvPr>
            <p:ph idx="4" type="body"/>
          </p:nvPr>
        </p:nvSpPr>
        <p:spPr>
          <a:xfrm>
            <a:off x="5447928" y="1604798"/>
            <a:ext cx="4474319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26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6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26"/>
          <p:cNvSpPr/>
          <p:nvPr>
            <p:ph idx="5" type="pic"/>
          </p:nvPr>
        </p:nvSpPr>
        <p:spPr>
          <a:xfrm>
            <a:off x="10128447" y="1604963"/>
            <a:ext cx="2065669" cy="673100"/>
          </a:xfrm>
          <a:prstGeom prst="rect">
            <a:avLst/>
          </a:prstGeom>
          <a:noFill/>
          <a:ln>
            <a:noFill/>
          </a:ln>
        </p:spPr>
      </p:sp>
      <p:sp>
        <p:nvSpPr>
          <p:cNvPr id="290" name="Google Shape;290;p26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enutzerdefiniertes Layout">
  <p:cSld name="3_Benutzerdefiniertes Layou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7"/>
          <p:cNvSpPr/>
          <p:nvPr>
            <p:ph idx="2" type="pic"/>
          </p:nvPr>
        </p:nvSpPr>
        <p:spPr>
          <a:xfrm>
            <a:off x="912018" y="2020493"/>
            <a:ext cx="2687637" cy="2687637"/>
          </a:xfrm>
          <a:prstGeom prst="ellipse">
            <a:avLst/>
          </a:prstGeom>
          <a:noFill/>
          <a:ln>
            <a:noFill/>
          </a:ln>
        </p:spPr>
      </p:sp>
      <p:sp>
        <p:nvSpPr>
          <p:cNvPr id="294" name="Google Shape;294;p27"/>
          <p:cNvSpPr txBox="1"/>
          <p:nvPr>
            <p:ph idx="1" type="body"/>
          </p:nvPr>
        </p:nvSpPr>
        <p:spPr>
          <a:xfrm>
            <a:off x="4176713" y="3135551"/>
            <a:ext cx="575945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27"/>
          <p:cNvSpPr txBox="1"/>
          <p:nvPr>
            <p:ph idx="3" type="body"/>
          </p:nvPr>
        </p:nvSpPr>
        <p:spPr>
          <a:xfrm>
            <a:off x="4176713" y="3521631"/>
            <a:ext cx="575945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p27"/>
          <p:cNvSpPr txBox="1"/>
          <p:nvPr>
            <p:ph idx="4" type="body"/>
          </p:nvPr>
        </p:nvSpPr>
        <p:spPr>
          <a:xfrm>
            <a:off x="4176713" y="3907711"/>
            <a:ext cx="575945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Google Shape;297;p27"/>
          <p:cNvSpPr txBox="1"/>
          <p:nvPr>
            <p:ph idx="5" type="body"/>
          </p:nvPr>
        </p:nvSpPr>
        <p:spPr>
          <a:xfrm>
            <a:off x="4176713" y="4293791"/>
            <a:ext cx="5759450" cy="28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27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7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27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7"/>
          <p:cNvSpPr txBox="1"/>
          <p:nvPr>
            <p:ph idx="6" type="body"/>
          </p:nvPr>
        </p:nvSpPr>
        <p:spPr>
          <a:xfrm>
            <a:off x="4176713" y="2278063"/>
            <a:ext cx="5759450" cy="681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showMasterSp="0">
  <p:cSld name="Titelfoli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"/>
          <p:cNvSpPr/>
          <p:nvPr/>
        </p:nvSpPr>
        <p:spPr>
          <a:xfrm>
            <a:off x="334434" y="196851"/>
            <a:ext cx="11523133" cy="1444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/>
          <p:nvPr/>
        </p:nvSpPr>
        <p:spPr>
          <a:xfrm>
            <a:off x="0" y="6349480"/>
            <a:ext cx="12192000" cy="5085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0"/>
          <p:cNvSpPr txBox="1"/>
          <p:nvPr/>
        </p:nvSpPr>
        <p:spPr>
          <a:xfrm>
            <a:off x="119336" y="6438311"/>
            <a:ext cx="11496600" cy="370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4B97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E4B97"/>
                </a:solidFill>
                <a:latin typeface="Calibri"/>
                <a:ea typeface="Calibri"/>
                <a:cs typeface="Calibri"/>
                <a:sym typeface="Calibri"/>
              </a:rPr>
              <a:t>29.09.2021 |   Detecting when pre-trained nnU-Net models fail silently for Covid-19 lung lesion segmentation  |  </a:t>
            </a:r>
            <a:fld id="{00000000-1234-1234-1234-123412341234}" type="slidenum">
              <a:rPr b="0" i="0" lang="en-US" sz="1400" u="none" cap="none" strike="noStrike">
                <a:solidFill>
                  <a:srgbClr val="3E4B97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3E4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E4B9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0"/>
          <p:cNvSpPr txBox="1"/>
          <p:nvPr>
            <p:ph type="title"/>
          </p:nvPr>
        </p:nvSpPr>
        <p:spPr>
          <a:xfrm>
            <a:off x="444830" y="176489"/>
            <a:ext cx="9362049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shape&#10;&#10;Description automatically generated" id="319" name="Google Shape;319;p30"/>
          <p:cNvPicPr preferRelativeResize="0"/>
          <p:nvPr/>
        </p:nvPicPr>
        <p:blipFill rotWithShape="1">
          <a:blip r:embed="rId2">
            <a:alphaModFix amt="88000"/>
          </a:blip>
          <a:srcRect b="0" l="0" r="0" t="0"/>
          <a:stretch/>
        </p:blipFill>
        <p:spPr>
          <a:xfrm>
            <a:off x="8760296" y="6398536"/>
            <a:ext cx="1089582" cy="41040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/>
          <p:nvPr/>
        </p:nvSpPr>
        <p:spPr>
          <a:xfrm>
            <a:off x="-1868" y="1340768"/>
            <a:ext cx="12192000" cy="3606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0"/>
          <p:cNvSpPr txBox="1"/>
          <p:nvPr>
            <p:ph idx="1" type="body"/>
          </p:nvPr>
        </p:nvSpPr>
        <p:spPr>
          <a:xfrm>
            <a:off x="480001" y="1484784"/>
            <a:ext cx="9098092" cy="461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9pPr>
          </a:lstStyle>
          <a:p/>
        </p:txBody>
      </p:sp>
      <p:sp>
        <p:nvSpPr>
          <p:cNvPr id="322" name="Google Shape;322;p30"/>
          <p:cNvSpPr/>
          <p:nvPr/>
        </p:nvSpPr>
        <p:spPr>
          <a:xfrm>
            <a:off x="8931118" y="244595"/>
            <a:ext cx="3141804" cy="1208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-1868" y="-8479"/>
            <a:ext cx="12192000" cy="120813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4432" y="6394349"/>
            <a:ext cx="939322" cy="41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46493" y="6416329"/>
            <a:ext cx="1015267" cy="37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überschrift">
  <p:cSld name="Abschnittsüberschrif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/>
          <p:nvPr/>
        </p:nvSpPr>
        <p:spPr>
          <a:xfrm>
            <a:off x="-2312" y="5308849"/>
            <a:ext cx="12192000" cy="15765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-1868" y="-8480"/>
            <a:ext cx="12192000" cy="15765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-2312" y="1808820"/>
            <a:ext cx="8330559" cy="3240360"/>
          </a:xfrm>
          <a:prstGeom prst="rect">
            <a:avLst/>
          </a:prstGeom>
          <a:solidFill>
            <a:srgbClr val="2E769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30" name="Google Shape;3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48628" y="230052"/>
            <a:ext cx="5398225" cy="6397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 Vollbildild V1">
  <p:cSld name="Start Titel Vollbildild V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4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9" name="Google Shape;49;p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4"/>
          <p:cNvSpPr txBox="1"/>
          <p:nvPr>
            <p:ph idx="2" type="body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4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" name="Google Shape;53;p4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54" name="Google Shape;54;p4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 Vollbildild V2">
  <p:cSld name="Start Titel Vollbildild V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5"/>
          <p:cNvPicPr preferRelativeResize="0"/>
          <p:nvPr/>
        </p:nvPicPr>
        <p:blipFill rotWithShape="1">
          <a:blip r:embed="rId2">
            <a:alphaModFix/>
          </a:blip>
          <a:srcRect b="10869" l="0" r="0" t="4766"/>
          <a:stretch/>
        </p:blipFill>
        <p:spPr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AAAAA">
                  <a:alpha val="0"/>
                </a:srgbClr>
              </a:gs>
              <a:gs pos="90000">
                <a:srgbClr val="FEFEFE"/>
              </a:gs>
              <a:gs pos="100000">
                <a:schemeClr val="accent3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5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0" type="dt"/>
          </p:nvPr>
        </p:nvSpPr>
        <p:spPr>
          <a:xfrm>
            <a:off x="335360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12" type="sldNum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2" type="body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4" name="Google Shape;74;p5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75" name="Google Shape;75;p5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 Vollbildild V3">
  <p:cSld name="Start Titel Vollbildild V3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6"/>
          <p:cNvPicPr preferRelativeResize="0"/>
          <p:nvPr/>
        </p:nvPicPr>
        <p:blipFill rotWithShape="1">
          <a:blip r:embed="rId2">
            <a:alphaModFix/>
          </a:blip>
          <a:srcRect b="0" l="427" r="427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6"/>
          <p:cNvSpPr/>
          <p:nvPr/>
        </p:nvSpPr>
        <p:spPr>
          <a:xfrm>
            <a:off x="-6965" y="5081"/>
            <a:ext cx="12192000" cy="6858000"/>
          </a:xfrm>
          <a:prstGeom prst="rect">
            <a:avLst/>
          </a:prstGeom>
          <a:gradFill>
            <a:gsLst>
              <a:gs pos="0">
                <a:srgbClr val="AAAAAA">
                  <a:alpha val="0"/>
                </a:srgbClr>
              </a:gs>
              <a:gs pos="22000">
                <a:srgbClr val="AAAAAA">
                  <a:alpha val="0"/>
                </a:srgbClr>
              </a:gs>
              <a:gs pos="50000">
                <a:srgbClr val="FEFEFE">
                  <a:alpha val="62352"/>
                </a:srgbClr>
              </a:gs>
              <a:gs pos="100000">
                <a:schemeClr val="accent3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6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"/>
          <p:cNvSpPr txBox="1"/>
          <p:nvPr>
            <p:ph idx="10" type="dt"/>
          </p:nvPr>
        </p:nvSpPr>
        <p:spPr>
          <a:xfrm>
            <a:off x="335360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6"/>
          <p:cNvSpPr txBox="1"/>
          <p:nvPr>
            <p:ph idx="2" type="body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95" name="Google Shape;95;p6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96" name="Google Shape;96;p6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 Vollbildild V4">
  <p:cSld name="Start Titel Vollbildild V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7"/>
          <p:cNvPicPr preferRelativeResize="0"/>
          <p:nvPr/>
        </p:nvPicPr>
        <p:blipFill rotWithShape="1">
          <a:blip r:embed="rId2">
            <a:alphaModFix/>
          </a:blip>
          <a:srcRect b="11746" l="0" r="0" t="388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AAAAAA">
                  <a:alpha val="0"/>
                </a:srgbClr>
              </a:gs>
              <a:gs pos="22000">
                <a:srgbClr val="AAAAAA">
                  <a:alpha val="0"/>
                </a:srgbClr>
              </a:gs>
              <a:gs pos="50000">
                <a:srgbClr val="FEFEFE">
                  <a:alpha val="62352"/>
                </a:srgbClr>
              </a:gs>
              <a:gs pos="100000">
                <a:schemeClr val="accent3"/>
              </a:gs>
            </a:gsLst>
            <a:lin ang="6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0" type="dt"/>
          </p:nvPr>
        </p:nvSpPr>
        <p:spPr>
          <a:xfrm>
            <a:off x="335360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7"/>
          <p:cNvSpPr txBox="1"/>
          <p:nvPr>
            <p:ph idx="12" type="sldNum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7"/>
          <p:cNvSpPr txBox="1"/>
          <p:nvPr>
            <p:ph idx="2" type="body"/>
          </p:nvPr>
        </p:nvSpPr>
        <p:spPr>
          <a:xfrm>
            <a:off x="1271464" y="2278063"/>
            <a:ext cx="9721080" cy="20124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16" name="Google Shape;116;p7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117" name="Google Shape;117;p7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 Titel">
  <p:cSld name="Start Titel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8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8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8"/>
          <p:cNvSpPr txBox="1"/>
          <p:nvPr>
            <p:ph idx="1" type="body"/>
          </p:nvPr>
        </p:nvSpPr>
        <p:spPr>
          <a:xfrm>
            <a:off x="2255838" y="4292600"/>
            <a:ext cx="7679795" cy="569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7154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7154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8"/>
          <p:cNvSpPr txBox="1"/>
          <p:nvPr>
            <p:ph idx="2" type="body"/>
          </p:nvPr>
        </p:nvSpPr>
        <p:spPr>
          <a:xfrm>
            <a:off x="1271464" y="2278063"/>
            <a:ext cx="9721080" cy="20145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8"/>
          <p:cNvSpPr txBox="1"/>
          <p:nvPr>
            <p:ph type="title"/>
          </p:nvPr>
        </p:nvSpPr>
        <p:spPr>
          <a:xfrm>
            <a:off x="336000" y="696000"/>
            <a:ext cx="9096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pitel-Trenner">
  <p:cSld name="Kapitel-Trenner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"/>
          <p:cNvSpPr txBox="1"/>
          <p:nvPr>
            <p:ph idx="1" type="body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9"/>
          <p:cNvSpPr txBox="1"/>
          <p:nvPr>
            <p:ph type="title"/>
          </p:nvPr>
        </p:nvSpPr>
        <p:spPr>
          <a:xfrm>
            <a:off x="384799" y="4296400"/>
            <a:ext cx="9599633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9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9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9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pitel-Trenner-Vollbild">
  <p:cSld name="Kapitel-Trenner-Vollbild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/>
          <p:nvPr>
            <p:ph idx="2" type="pic"/>
          </p:nvPr>
        </p:nvSpPr>
        <p:spPr>
          <a:xfrm>
            <a:off x="0" y="0"/>
            <a:ext cx="12194117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0"/>
          <p:cNvSpPr txBox="1"/>
          <p:nvPr>
            <p:ph type="title"/>
          </p:nvPr>
        </p:nvSpPr>
        <p:spPr>
          <a:xfrm>
            <a:off x="384799" y="4293096"/>
            <a:ext cx="9599633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0"/>
          <p:cNvSpPr txBox="1"/>
          <p:nvPr>
            <p:ph idx="1" type="body"/>
          </p:nvPr>
        </p:nvSpPr>
        <p:spPr>
          <a:xfrm>
            <a:off x="340981" y="4725111"/>
            <a:ext cx="9594652" cy="1152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67"/>
              <a:buFont typeface="Noto Sans Symbols"/>
              <a:buNone/>
              <a:defRPr b="0" i="0" sz="18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4045" lvl="5" marL="27432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4045" lvl="6" marL="32004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4045" lvl="7" marL="36576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4045" lvl="8" marL="4114800" marR="0" rtl="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Char char="▪"/>
              <a:defRPr b="0" i="0" sz="21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10"/>
          <p:cNvSpPr txBox="1"/>
          <p:nvPr>
            <p:ph idx="10" type="dt"/>
          </p:nvPr>
        </p:nvSpPr>
        <p:spPr>
          <a:xfrm>
            <a:off x="334435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0"/>
          <p:cNvSpPr txBox="1"/>
          <p:nvPr>
            <p:ph idx="12" type="sldNum"/>
          </p:nvPr>
        </p:nvSpPr>
        <p:spPr>
          <a:xfrm>
            <a:off x="11356926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0"/>
          <p:cNvSpPr txBox="1"/>
          <p:nvPr>
            <p:ph idx="11" type="ftr"/>
          </p:nvPr>
        </p:nvSpPr>
        <p:spPr>
          <a:xfrm>
            <a:off x="1127448" y="6457177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 txBox="1"/>
          <p:nvPr>
            <p:ph idx="10" type="dt"/>
          </p:nvPr>
        </p:nvSpPr>
        <p:spPr>
          <a:xfrm>
            <a:off x="335360" y="6457177"/>
            <a:ext cx="648998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"/>
          <p:cNvSpPr txBox="1"/>
          <p:nvPr>
            <p:ph idx="12" type="sldNum"/>
          </p:nvPr>
        </p:nvSpPr>
        <p:spPr>
          <a:xfrm>
            <a:off x="11357851" y="6457177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1"/>
          <p:cNvSpPr txBox="1"/>
          <p:nvPr>
            <p:ph type="title"/>
          </p:nvPr>
        </p:nvSpPr>
        <p:spPr>
          <a:xfrm>
            <a:off x="336000" y="696384"/>
            <a:ext cx="9508067" cy="1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9" name="Google Shape;19;p1"/>
          <p:cNvGrpSpPr/>
          <p:nvPr/>
        </p:nvGrpSpPr>
        <p:grpSpPr>
          <a:xfrm>
            <a:off x="9911087" y="412750"/>
            <a:ext cx="2272815" cy="910165"/>
            <a:chOff x="7454900" y="306388"/>
            <a:chExt cx="1704610" cy="682624"/>
          </a:xfrm>
        </p:grpSpPr>
        <p:sp>
          <p:nvSpPr>
            <p:cNvPr id="20" name="Google Shape;20;p1"/>
            <p:cNvSpPr/>
            <p:nvPr/>
          </p:nvSpPr>
          <p:spPr>
            <a:xfrm>
              <a:off x="7454900" y="309563"/>
              <a:ext cx="1689100" cy="677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7473585" y="306388"/>
              <a:ext cx="1685925" cy="682624"/>
            </a:xfrm>
            <a:custGeom>
              <a:rect b="b" l="l" r="r" t="t"/>
              <a:pathLst>
                <a:path extrusionOk="0" h="831" w="2079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7499350" y="325438"/>
              <a:ext cx="525463" cy="576262"/>
            </a:xfrm>
            <a:custGeom>
              <a:rect b="b" l="l" r="r" t="t"/>
              <a:pathLst>
                <a:path extrusionOk="0" h="701" w="647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7688263" y="465138"/>
              <a:ext cx="273050" cy="304800"/>
            </a:xfrm>
            <a:custGeom>
              <a:rect b="b" l="l" r="r" t="t"/>
              <a:pathLst>
                <a:path extrusionOk="0" h="370" w="337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7613650" y="406400"/>
              <a:ext cx="296863" cy="406400"/>
            </a:xfrm>
            <a:custGeom>
              <a:rect b="b" l="l" r="r" t="t"/>
              <a:pathLst>
                <a:path extrusionOk="0" h="496" w="36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7700963" y="400050"/>
              <a:ext cx="238125" cy="323850"/>
            </a:xfrm>
            <a:custGeom>
              <a:rect b="b" l="l" r="r" t="t"/>
              <a:pathLst>
                <a:path extrusionOk="0" h="393" w="292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7686675" y="476250"/>
              <a:ext cx="280988" cy="304800"/>
            </a:xfrm>
            <a:custGeom>
              <a:rect b="b" l="l" r="r" t="t"/>
              <a:pathLst>
                <a:path extrusionOk="0" h="372" w="346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7694613" y="509588"/>
              <a:ext cx="328613" cy="385762"/>
            </a:xfrm>
            <a:custGeom>
              <a:rect b="b" l="l" r="r" t="t"/>
              <a:pathLst>
                <a:path extrusionOk="0" h="470" w="404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7816850" y="631825"/>
              <a:ext cx="188913" cy="146050"/>
            </a:xfrm>
            <a:custGeom>
              <a:rect b="b" l="l" r="r" t="t"/>
              <a:pathLst>
                <a:path extrusionOk="0" h="178" w="232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8123238" y="455613"/>
              <a:ext cx="800100" cy="385762"/>
            </a:xfrm>
            <a:custGeom>
              <a:rect b="b" l="l" r="r" t="t"/>
              <a:pathLst>
                <a:path extrusionOk="0" h="469" w="986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67"/>
                <a:buFont typeface="Arial"/>
                <a:buNone/>
              </a:pPr>
              <a:r>
                <a:t/>
              </a:r>
              <a:endParaRPr b="0" i="0" sz="42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" name="Google Shape;31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1011">
          <p15:clr>
            <a:srgbClr val="F26B43"/>
          </p15:clr>
        </p15:guide>
        <p15:guide id="3" pos="7469">
          <p15:clr>
            <a:srgbClr val="F26B43"/>
          </p15:clr>
        </p15:guide>
        <p15:guide id="4" pos="211">
          <p15:clr>
            <a:srgbClr val="F26B43"/>
          </p15:clr>
        </p15:guide>
        <p15:guide id="5" pos="6259">
          <p15:clr>
            <a:srgbClr val="F26B43"/>
          </p15:clr>
        </p15:guide>
        <p15:guide id="6" orient="horz" pos="2296">
          <p15:clr>
            <a:srgbClr val="F26B43"/>
          </p15:clr>
        </p15:guide>
        <p15:guide id="7" pos="5049">
          <p15:clr>
            <a:srgbClr val="F26B43"/>
          </p15:clr>
        </p15:guide>
        <p15:guide id="8" pos="1421">
          <p15:clr>
            <a:srgbClr val="F26B43"/>
          </p15:clr>
        </p15:guide>
        <p15:guide id="9" pos="2631">
          <p15:clr>
            <a:srgbClr val="F26B43"/>
          </p15:clr>
        </p15:guide>
        <p15:guide id="10" orient="horz" pos="3975">
          <p15:clr>
            <a:srgbClr val="F26B43"/>
          </p15:clr>
        </p15:guide>
        <p15:guide id="11" pos="7680">
          <p15:clr>
            <a:srgbClr val="F26B43"/>
          </p15:clr>
        </p15:guide>
        <p15:guide id="12" orient="horz" pos="3128">
          <p15:clr>
            <a:srgbClr val="F26B43"/>
          </p15:clr>
        </p15:guide>
        <p15:guide id="13" orient="horz" pos="588">
          <p15:clr>
            <a:srgbClr val="F26B43"/>
          </p15:clr>
        </p15:guide>
        <p15:guide id="14" orient="horz" pos="1435">
          <p15:clr>
            <a:srgbClr val="F26B43"/>
          </p15:clr>
        </p15:guide>
        <p15:guide id="15" orient="horz" pos="1857">
          <p15:clr>
            <a:srgbClr val="F26B43"/>
          </p15:clr>
        </p15:guide>
        <p15:guide id="16" orient="horz" pos="2704">
          <p15:clr>
            <a:srgbClr val="F26B43"/>
          </p15:clr>
        </p15:guide>
        <p15:guide id="17" orient="horz" pos="35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/>
          <p:nvPr/>
        </p:nvSpPr>
        <p:spPr>
          <a:xfrm>
            <a:off x="334434" y="368300"/>
            <a:ext cx="11523133" cy="1081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8"/>
          <p:cNvSpPr txBox="1"/>
          <p:nvPr>
            <p:ph type="title"/>
          </p:nvPr>
        </p:nvSpPr>
        <p:spPr>
          <a:xfrm>
            <a:off x="478367" y="488950"/>
            <a:ext cx="8856156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28"/>
          <p:cNvSpPr txBox="1"/>
          <p:nvPr>
            <p:ph idx="1" type="body"/>
          </p:nvPr>
        </p:nvSpPr>
        <p:spPr>
          <a:xfrm>
            <a:off x="480000" y="1620000"/>
            <a:ext cx="8854523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30000"/>
              </a:lnSpc>
              <a:spcBef>
                <a:spcPts val="2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28"/>
          <p:cNvSpPr/>
          <p:nvPr/>
        </p:nvSpPr>
        <p:spPr>
          <a:xfrm>
            <a:off x="334434" y="196851"/>
            <a:ext cx="11523133" cy="144463"/>
          </a:xfrm>
          <a:prstGeom prst="rect">
            <a:avLst/>
          </a:prstGeom>
          <a:solidFill>
            <a:srgbClr val="9C1C2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ud_logo" id="307" name="Google Shape;307;p28"/>
          <p:cNvPicPr preferRelativeResize="0"/>
          <p:nvPr/>
        </p:nvPicPr>
        <p:blipFill rotWithShape="1">
          <a:blip r:embed="rId1">
            <a:alphaModFix/>
          </a:blip>
          <a:srcRect b="0" l="0" r="5452" t="0"/>
          <a:stretch/>
        </p:blipFill>
        <p:spPr>
          <a:xfrm>
            <a:off x="9556751" y="512763"/>
            <a:ext cx="2497667" cy="7921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8"/>
          <p:cNvCxnSpPr/>
          <p:nvPr/>
        </p:nvCxnSpPr>
        <p:spPr>
          <a:xfrm>
            <a:off x="334434" y="1449388"/>
            <a:ext cx="11521017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" name="Google Shape;309;p28"/>
          <p:cNvSpPr/>
          <p:nvPr/>
        </p:nvSpPr>
        <p:spPr>
          <a:xfrm>
            <a:off x="334434" y="366714"/>
            <a:ext cx="11521017" cy="1428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0" name="Google Shape;310;p28"/>
          <p:cNvCxnSpPr/>
          <p:nvPr/>
        </p:nvCxnSpPr>
        <p:spPr>
          <a:xfrm>
            <a:off x="336551" y="6357958"/>
            <a:ext cx="11521016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8"/>
          <p:cNvSpPr txBox="1"/>
          <p:nvPr/>
        </p:nvSpPr>
        <p:spPr>
          <a:xfrm>
            <a:off x="336551" y="6489701"/>
            <a:ext cx="9601200" cy="231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02.10.2024  |  Fachbereich BBBBB  |  Institut AAAA  |  Prof. TTTTTT  |  </a:t>
            </a: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10418234" y="6429396"/>
            <a:ext cx="1439333" cy="433388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Sublogo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5" Type="http://schemas.openxmlformats.org/officeDocument/2006/relationships/image" Target="../media/image43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13.png"/><Relationship Id="rId11" Type="http://schemas.openxmlformats.org/officeDocument/2006/relationships/image" Target="../media/image22.png"/><Relationship Id="rId10" Type="http://schemas.openxmlformats.org/officeDocument/2006/relationships/image" Target="../media/image20.png"/><Relationship Id="rId12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36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27579" y="186263"/>
            <a:ext cx="2329479" cy="97061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537280" y="361967"/>
            <a:ext cx="8074452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Distribution-Aware Replay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for Continual MRI Segmentation</a:t>
            </a:r>
            <a:endParaRPr b="0" i="0" sz="12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2"/>
          <p:cNvSpPr txBox="1"/>
          <p:nvPr/>
        </p:nvSpPr>
        <p:spPr>
          <a:xfrm>
            <a:off x="1469928" y="5672176"/>
            <a:ext cx="9252144" cy="1015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Nick Lemke, Camila González, Anirban Mukhopadhyay, Martin Mundt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October 10</a:t>
            </a:r>
            <a:r>
              <a:rPr b="1" baseline="3000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1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, 2024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32"/>
          <p:cNvGrpSpPr/>
          <p:nvPr/>
        </p:nvGrpSpPr>
        <p:grpSpPr>
          <a:xfrm>
            <a:off x="3851264" y="1879933"/>
            <a:ext cx="4489471" cy="3525166"/>
            <a:chOff x="3004309" y="1295302"/>
            <a:chExt cx="6123020" cy="4807841"/>
          </a:xfrm>
        </p:grpSpPr>
        <p:pic>
          <p:nvPicPr>
            <p:cNvPr id="342" name="Google Shape;342;p3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07027" y="2385268"/>
              <a:ext cx="476316" cy="250230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3" name="Google Shape;343;p32"/>
            <p:cNvGrpSpPr/>
            <p:nvPr/>
          </p:nvGrpSpPr>
          <p:grpSpPr>
            <a:xfrm>
              <a:off x="5856626" y="2407458"/>
              <a:ext cx="535589" cy="509984"/>
              <a:chOff x="5650431" y="2407458"/>
              <a:chExt cx="535589" cy="509984"/>
            </a:xfrm>
          </p:grpSpPr>
          <p:grpSp>
            <p:nvGrpSpPr>
              <p:cNvPr id="344" name="Google Shape;344;p32"/>
              <p:cNvGrpSpPr/>
              <p:nvPr/>
            </p:nvGrpSpPr>
            <p:grpSpPr>
              <a:xfrm>
                <a:off x="5921666" y="2662513"/>
                <a:ext cx="245890" cy="130709"/>
                <a:chOff x="5921666" y="2662513"/>
                <a:chExt cx="245890" cy="130709"/>
              </a:xfrm>
            </p:grpSpPr>
            <p:sp>
              <p:nvSpPr>
                <p:cNvPr id="345" name="Google Shape;345;p32"/>
                <p:cNvSpPr/>
                <p:nvPr/>
              </p:nvSpPr>
              <p:spPr>
                <a:xfrm>
                  <a:off x="6015684" y="2662513"/>
                  <a:ext cx="57853" cy="57667"/>
                </a:xfrm>
                <a:custGeom>
                  <a:rect b="b" l="l" r="r" t="t"/>
                  <a:pathLst>
                    <a:path extrusionOk="0" h="57667" w="57853">
                      <a:moveTo>
                        <a:pt x="57891" y="28795"/>
                      </a:moveTo>
                      <a:cubicBezTo>
                        <a:pt x="57891" y="44720"/>
                        <a:pt x="44940" y="57629"/>
                        <a:pt x="28965" y="57629"/>
                      </a:cubicBezTo>
                      <a:cubicBezTo>
                        <a:pt x="12989" y="57629"/>
                        <a:pt x="38" y="44720"/>
                        <a:pt x="38" y="28795"/>
                      </a:cubicBezTo>
                      <a:cubicBezTo>
                        <a:pt x="38" y="12871"/>
                        <a:pt x="12989" y="-38"/>
                        <a:pt x="28965" y="-38"/>
                      </a:cubicBezTo>
                      <a:cubicBezTo>
                        <a:pt x="44940" y="-38"/>
                        <a:pt x="57891" y="12871"/>
                        <a:pt x="57891" y="28795"/>
                      </a:cubicBezTo>
                      <a:close/>
                    </a:path>
                  </a:pathLst>
                </a:custGeom>
                <a:solidFill>
                  <a:srgbClr val="9BBE74"/>
                </a:solidFill>
                <a:ln cap="rnd" cmpd="sng" w="40500">
                  <a:solidFill>
                    <a:srgbClr val="9BBE74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Google Shape;346;p32"/>
                <p:cNvSpPr/>
                <p:nvPr/>
              </p:nvSpPr>
              <p:spPr>
                <a:xfrm>
                  <a:off x="5921666" y="2744341"/>
                  <a:ext cx="245890" cy="48881"/>
                </a:xfrm>
                <a:custGeom>
                  <a:rect b="b" l="l" r="r" t="t"/>
                  <a:pathLst>
                    <a:path extrusionOk="0" h="48881" w="245890">
                      <a:moveTo>
                        <a:pt x="245928" y="-47"/>
                      </a:moveTo>
                      <a:lnTo>
                        <a:pt x="38" y="-47"/>
                      </a:lnTo>
                    </a:path>
                  </a:pathLst>
                </a:custGeom>
                <a:solidFill>
                  <a:srgbClr val="9BBE74"/>
                </a:solidFill>
                <a:ln cap="rnd" cmpd="sng" w="40500">
                  <a:solidFill>
                    <a:srgbClr val="9BBE74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Google Shape;347;p32"/>
                <p:cNvSpPr/>
                <p:nvPr/>
              </p:nvSpPr>
              <p:spPr>
                <a:xfrm>
                  <a:off x="5921666" y="2714899"/>
                  <a:ext cx="245890" cy="29441"/>
                </a:xfrm>
                <a:custGeom>
                  <a:rect b="b" l="l" r="r" t="t"/>
                  <a:pathLst>
                    <a:path extrusionOk="0" h="29441" w="245890">
                      <a:moveTo>
                        <a:pt x="38" y="29397"/>
                      </a:moveTo>
                      <a:cubicBezTo>
                        <a:pt x="38" y="29397"/>
                        <a:pt x="119558" y="-36847"/>
                        <a:pt x="245928" y="29397"/>
                      </a:cubicBezTo>
                    </a:path>
                  </a:pathLst>
                </a:custGeom>
                <a:solidFill>
                  <a:srgbClr val="9BBE74"/>
                </a:solidFill>
                <a:ln cap="flat" cmpd="sng" w="40500">
                  <a:solidFill>
                    <a:srgbClr val="9BBE74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48" name="Google Shape;348;p32"/>
              <p:cNvGrpSpPr/>
              <p:nvPr/>
            </p:nvGrpSpPr>
            <p:grpSpPr>
              <a:xfrm>
                <a:off x="5650431" y="2407458"/>
                <a:ext cx="535589" cy="509984"/>
                <a:chOff x="5650431" y="2407458"/>
                <a:chExt cx="535589" cy="509984"/>
              </a:xfrm>
            </p:grpSpPr>
            <p:sp>
              <p:nvSpPr>
                <p:cNvPr id="349" name="Google Shape;349;p32"/>
                <p:cNvSpPr/>
                <p:nvPr/>
              </p:nvSpPr>
              <p:spPr>
                <a:xfrm flipH="1">
                  <a:off x="5815666" y="2407458"/>
                  <a:ext cx="370354" cy="509984"/>
                </a:xfrm>
                <a:custGeom>
                  <a:rect b="b" l="l" r="r" t="t"/>
                  <a:pathLst>
                    <a:path extrusionOk="0" h="509984" w="370354">
                      <a:moveTo>
                        <a:pt x="30" y="483157"/>
                      </a:moveTo>
                      <a:cubicBezTo>
                        <a:pt x="41929" y="503996"/>
                        <a:pt x="89642" y="513070"/>
                        <a:pt x="136296" y="509072"/>
                      </a:cubicBezTo>
                      <a:cubicBezTo>
                        <a:pt x="182950" y="505070"/>
                        <a:pt x="228407" y="488013"/>
                        <a:pt x="266123" y="460345"/>
                      </a:cubicBezTo>
                      <a:cubicBezTo>
                        <a:pt x="303839" y="432682"/>
                        <a:pt x="333702" y="394498"/>
                        <a:pt x="351410" y="351287"/>
                      </a:cubicBezTo>
                      <a:cubicBezTo>
                        <a:pt x="369118" y="308076"/>
                        <a:pt x="374617" y="259972"/>
                        <a:pt x="367124" y="213897"/>
                      </a:cubicBezTo>
                      <a:cubicBezTo>
                        <a:pt x="354392" y="135654"/>
                        <a:pt x="302825" y="64656"/>
                        <a:pt x="232231" y="28169"/>
                      </a:cubicBezTo>
                      <a:cubicBezTo>
                        <a:pt x="161632" y="-8322"/>
                        <a:pt x="73708" y="-9418"/>
                        <a:pt x="2215" y="25294"/>
                      </a:cubicBezTo>
                    </a:path>
                  </a:pathLst>
                </a:custGeom>
                <a:noFill/>
                <a:ln cap="rnd" cmpd="sng" w="40500">
                  <a:solidFill>
                    <a:srgbClr val="9BBE74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Google Shape;350;p32"/>
                <p:cNvSpPr/>
                <p:nvPr/>
              </p:nvSpPr>
              <p:spPr>
                <a:xfrm flipH="1">
                  <a:off x="5650431" y="2689845"/>
                  <a:ext cx="89239" cy="224063"/>
                </a:xfrm>
                <a:custGeom>
                  <a:rect b="b" l="l" r="r" t="t"/>
                  <a:pathLst>
                    <a:path extrusionOk="0" h="224063" w="89239">
                      <a:moveTo>
                        <a:pt x="89255" y="9"/>
                      </a:moveTo>
                      <a:cubicBezTo>
                        <a:pt x="89255" y="9"/>
                        <a:pt x="89255" y="4380"/>
                        <a:pt x="89255" y="9773"/>
                      </a:cubicBezTo>
                      <a:lnTo>
                        <a:pt x="89255" y="214307"/>
                      </a:lnTo>
                      <a:cubicBezTo>
                        <a:pt x="89255" y="219700"/>
                        <a:pt x="89255" y="224072"/>
                        <a:pt x="89255" y="224072"/>
                      </a:cubicBezTo>
                      <a:lnTo>
                        <a:pt x="16" y="224072"/>
                      </a:lnTo>
                      <a:cubicBezTo>
                        <a:pt x="16" y="224072"/>
                        <a:pt x="16" y="219700"/>
                        <a:pt x="16" y="214307"/>
                      </a:cubicBezTo>
                      <a:lnTo>
                        <a:pt x="16" y="9773"/>
                      </a:lnTo>
                      <a:cubicBezTo>
                        <a:pt x="16" y="4380"/>
                        <a:pt x="16" y="9"/>
                        <a:pt x="16" y="9"/>
                      </a:cubicBezTo>
                      <a:close/>
                    </a:path>
                  </a:pathLst>
                </a:custGeom>
                <a:solidFill>
                  <a:srgbClr val="9BBE74"/>
                </a:solidFill>
                <a:ln cap="rnd" cmpd="sng" w="40500">
                  <a:solidFill>
                    <a:srgbClr val="9BBE74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Google Shape;351;p32"/>
                <p:cNvSpPr/>
                <p:nvPr/>
              </p:nvSpPr>
              <p:spPr>
                <a:xfrm flipH="1">
                  <a:off x="5664055" y="2701171"/>
                  <a:ext cx="128465" cy="1402"/>
                </a:xfrm>
                <a:custGeom>
                  <a:rect b="b" l="l" r="r" t="t"/>
                  <a:pathLst>
                    <a:path extrusionOk="0" h="1402" w="128465">
                      <a:moveTo>
                        <a:pt x="128482" y="9"/>
                      </a:moveTo>
                      <a:lnTo>
                        <a:pt x="17" y="1411"/>
                      </a:lnTo>
                    </a:path>
                  </a:pathLst>
                </a:custGeom>
                <a:solidFill>
                  <a:srgbClr val="FFD166"/>
                </a:solidFill>
                <a:ln cap="rnd" cmpd="sng" w="40500">
                  <a:solidFill>
                    <a:srgbClr val="9BBE74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52" name="Google Shape;352;p32"/>
            <p:cNvGrpSpPr/>
            <p:nvPr/>
          </p:nvGrpSpPr>
          <p:grpSpPr>
            <a:xfrm>
              <a:off x="5919102" y="3182637"/>
              <a:ext cx="462545" cy="546463"/>
              <a:chOff x="5712907" y="3182637"/>
              <a:chExt cx="462545" cy="546463"/>
            </a:xfrm>
          </p:grpSpPr>
          <p:sp>
            <p:nvSpPr>
              <p:cNvPr id="353" name="Google Shape;353;p32"/>
              <p:cNvSpPr/>
              <p:nvPr/>
            </p:nvSpPr>
            <p:spPr>
              <a:xfrm>
                <a:off x="5719801" y="3182637"/>
                <a:ext cx="455651" cy="430953"/>
              </a:xfrm>
              <a:custGeom>
                <a:rect b="b" l="l" r="r" t="t"/>
                <a:pathLst>
                  <a:path extrusionOk="0" h="430953" w="455651">
                    <a:moveTo>
                      <a:pt x="84" y="75902"/>
                    </a:moveTo>
                    <a:cubicBezTo>
                      <a:pt x="46967" y="30362"/>
                      <a:pt x="111055" y="2854"/>
                      <a:pt x="176463" y="195"/>
                    </a:cubicBezTo>
                    <a:cubicBezTo>
                      <a:pt x="241868" y="-2469"/>
                      <a:pt x="307992" y="19742"/>
                      <a:pt x="358440" y="61321"/>
                    </a:cubicBezTo>
                    <a:cubicBezTo>
                      <a:pt x="408889" y="102901"/>
                      <a:pt x="443202" y="163460"/>
                      <a:pt x="452872" y="227995"/>
                    </a:cubicBezTo>
                    <a:cubicBezTo>
                      <a:pt x="462542" y="292530"/>
                      <a:pt x="447478" y="360442"/>
                      <a:pt x="411416" y="414899"/>
                    </a:cubicBezTo>
                    <a:cubicBezTo>
                      <a:pt x="407784" y="420383"/>
                      <a:pt x="403952" y="425731"/>
                      <a:pt x="399925" y="430934"/>
                    </a:cubicBezTo>
                  </a:path>
                </a:pathLst>
              </a:custGeom>
              <a:noFill/>
              <a:ln cap="rnd" cmpd="sng" w="57150">
                <a:solidFill>
                  <a:srgbClr val="FFC85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5778457" y="3679033"/>
                <a:ext cx="284617" cy="50067"/>
              </a:xfrm>
              <a:custGeom>
                <a:rect b="b" l="l" r="r" t="t"/>
                <a:pathLst>
                  <a:path extrusionOk="0" h="50067" w="284617">
                    <a:moveTo>
                      <a:pt x="284702" y="-21"/>
                    </a:moveTo>
                    <a:cubicBezTo>
                      <a:pt x="284702" y="-21"/>
                      <a:pt x="284702" y="11187"/>
                      <a:pt x="284702" y="25012"/>
                    </a:cubicBezTo>
                    <a:lnTo>
                      <a:pt x="284702" y="25012"/>
                    </a:lnTo>
                    <a:cubicBezTo>
                      <a:pt x="284702" y="38838"/>
                      <a:pt x="284702" y="50046"/>
                      <a:pt x="284702" y="50046"/>
                    </a:cubicBezTo>
                    <a:lnTo>
                      <a:pt x="84" y="50046"/>
                    </a:lnTo>
                    <a:cubicBezTo>
                      <a:pt x="84" y="50046"/>
                      <a:pt x="84" y="38838"/>
                      <a:pt x="84" y="25012"/>
                    </a:cubicBezTo>
                    <a:lnTo>
                      <a:pt x="84" y="25012"/>
                    </a:lnTo>
                    <a:cubicBezTo>
                      <a:pt x="84" y="11187"/>
                      <a:pt x="84" y="-21"/>
                      <a:pt x="84" y="-21"/>
                    </a:cubicBezTo>
                    <a:close/>
                  </a:path>
                </a:pathLst>
              </a:custGeom>
              <a:solidFill>
                <a:srgbClr val="FFC857"/>
              </a:solidFill>
              <a:ln cap="rnd" cmpd="sng" w="50575">
                <a:solidFill>
                  <a:srgbClr val="FFC85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5712907" y="3613590"/>
                <a:ext cx="406735" cy="48881"/>
              </a:xfrm>
              <a:custGeom>
                <a:rect b="b" l="l" r="r" t="t"/>
                <a:pathLst>
                  <a:path extrusionOk="0" h="48881" w="406735">
                    <a:moveTo>
                      <a:pt x="406820" y="-21"/>
                    </a:moveTo>
                    <a:lnTo>
                      <a:pt x="84" y="-21"/>
                    </a:lnTo>
                  </a:path>
                </a:pathLst>
              </a:custGeom>
              <a:noFill/>
              <a:ln cap="rnd" cmpd="sng" w="57150">
                <a:solidFill>
                  <a:srgbClr val="FFC85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6" name="Google Shape;356;p32"/>
              <p:cNvGrpSpPr/>
              <p:nvPr/>
            </p:nvGrpSpPr>
            <p:grpSpPr>
              <a:xfrm>
                <a:off x="5793232" y="3441666"/>
                <a:ext cx="255071" cy="133765"/>
                <a:chOff x="5793232" y="3441666"/>
                <a:chExt cx="255071" cy="133765"/>
              </a:xfrm>
            </p:grpSpPr>
            <p:sp>
              <p:nvSpPr>
                <p:cNvPr id="357" name="Google Shape;357;p32"/>
                <p:cNvSpPr/>
                <p:nvPr/>
              </p:nvSpPr>
              <p:spPr>
                <a:xfrm>
                  <a:off x="5890760" y="3441666"/>
                  <a:ext cx="60013" cy="59820"/>
                </a:xfrm>
                <a:custGeom>
                  <a:rect b="b" l="l" r="r" t="t"/>
                  <a:pathLst>
                    <a:path extrusionOk="0" h="59820" w="60013">
                      <a:moveTo>
                        <a:pt x="60049" y="29888"/>
                      </a:moveTo>
                      <a:cubicBezTo>
                        <a:pt x="60049" y="46407"/>
                        <a:pt x="46615" y="59798"/>
                        <a:pt x="30042" y="59798"/>
                      </a:cubicBezTo>
                      <a:cubicBezTo>
                        <a:pt x="13470" y="59798"/>
                        <a:pt x="35" y="46407"/>
                        <a:pt x="35" y="29888"/>
                      </a:cubicBezTo>
                      <a:cubicBezTo>
                        <a:pt x="35" y="13369"/>
                        <a:pt x="13470" y="-22"/>
                        <a:pt x="30042" y="-22"/>
                      </a:cubicBezTo>
                      <a:cubicBezTo>
                        <a:pt x="46615" y="-22"/>
                        <a:pt x="60049" y="13369"/>
                        <a:pt x="60049" y="29888"/>
                      </a:cubicBezTo>
                      <a:close/>
                    </a:path>
                  </a:pathLst>
                </a:custGeom>
                <a:solidFill>
                  <a:srgbClr val="FFC856">
                    <a:alpha val="66666"/>
                  </a:srgbClr>
                </a:solidFill>
                <a:ln cap="rnd" cmpd="sng" w="57150">
                  <a:solidFill>
                    <a:srgbClr val="FFC85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Google Shape;358;p32"/>
                <p:cNvSpPr/>
                <p:nvPr/>
              </p:nvSpPr>
              <p:spPr>
                <a:xfrm>
                  <a:off x="5793232" y="3526550"/>
                  <a:ext cx="255071" cy="48881"/>
                </a:xfrm>
                <a:custGeom>
                  <a:rect b="b" l="l" r="r" t="t"/>
                  <a:pathLst>
                    <a:path extrusionOk="0" h="48881" w="255071">
                      <a:moveTo>
                        <a:pt x="255107" y="-31"/>
                      </a:moveTo>
                      <a:lnTo>
                        <a:pt x="35" y="-31"/>
                      </a:lnTo>
                    </a:path>
                  </a:pathLst>
                </a:custGeom>
                <a:solidFill>
                  <a:srgbClr val="FFC856">
                    <a:alpha val="66666"/>
                  </a:srgbClr>
                </a:solidFill>
                <a:ln cap="rnd" cmpd="sng" w="57150">
                  <a:solidFill>
                    <a:srgbClr val="FFC85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Google Shape;359;p32"/>
                <p:cNvSpPr/>
                <p:nvPr/>
              </p:nvSpPr>
              <p:spPr>
                <a:xfrm>
                  <a:off x="5793232" y="3496009"/>
                  <a:ext cx="255071" cy="30540"/>
                </a:xfrm>
                <a:custGeom>
                  <a:rect b="b" l="l" r="r" t="t"/>
                  <a:pathLst>
                    <a:path extrusionOk="0" h="30540" w="255071">
                      <a:moveTo>
                        <a:pt x="35" y="30512"/>
                      </a:moveTo>
                      <a:cubicBezTo>
                        <a:pt x="35" y="30512"/>
                        <a:pt x="124018" y="-38205"/>
                        <a:pt x="255107" y="30512"/>
                      </a:cubicBezTo>
                    </a:path>
                  </a:pathLst>
                </a:custGeom>
                <a:solidFill>
                  <a:srgbClr val="FFC856">
                    <a:alpha val="66666"/>
                  </a:srgbClr>
                </a:solidFill>
                <a:ln cap="flat" cmpd="sng" w="50000">
                  <a:solidFill>
                    <a:srgbClr val="FFC85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60" name="Google Shape;360;p32"/>
            <p:cNvGrpSpPr/>
            <p:nvPr/>
          </p:nvGrpSpPr>
          <p:grpSpPr>
            <a:xfrm>
              <a:off x="5854081" y="4005583"/>
              <a:ext cx="540720" cy="449345"/>
              <a:chOff x="5647886" y="4005583"/>
              <a:chExt cx="540720" cy="449345"/>
            </a:xfrm>
          </p:grpSpPr>
          <p:sp>
            <p:nvSpPr>
              <p:cNvPr id="361" name="Google Shape;361;p32"/>
              <p:cNvSpPr/>
              <p:nvPr/>
            </p:nvSpPr>
            <p:spPr>
              <a:xfrm>
                <a:off x="5753505" y="4211993"/>
                <a:ext cx="53816" cy="53643"/>
              </a:xfrm>
              <a:custGeom>
                <a:rect b="b" l="l" r="r" t="t"/>
                <a:pathLst>
                  <a:path extrusionOk="0" h="53643" w="53816">
                    <a:moveTo>
                      <a:pt x="53781" y="26819"/>
                    </a:moveTo>
                    <a:cubicBezTo>
                      <a:pt x="53781" y="41632"/>
                      <a:pt x="41734" y="53641"/>
                      <a:pt x="26873" y="53641"/>
                    </a:cubicBezTo>
                    <a:cubicBezTo>
                      <a:pt x="12012" y="53641"/>
                      <a:pt x="-36" y="41632"/>
                      <a:pt x="-36" y="26819"/>
                    </a:cubicBezTo>
                    <a:cubicBezTo>
                      <a:pt x="-36" y="12006"/>
                      <a:pt x="12012" y="-3"/>
                      <a:pt x="26873" y="-3"/>
                    </a:cubicBezTo>
                    <a:cubicBezTo>
                      <a:pt x="41734" y="-3"/>
                      <a:pt x="53781" y="12006"/>
                      <a:pt x="53781" y="26819"/>
                    </a:cubicBezTo>
                    <a:close/>
                  </a:path>
                </a:pathLst>
              </a:custGeom>
              <a:solidFill>
                <a:srgbClr val="EF4E62"/>
              </a:solidFill>
              <a:ln cap="rnd" cmpd="sng" w="40400">
                <a:solidFill>
                  <a:srgbClr val="EF4E6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5666045" y="4288112"/>
                <a:ext cx="228734" cy="48881"/>
              </a:xfrm>
              <a:custGeom>
                <a:rect b="b" l="l" r="r" t="t"/>
                <a:pathLst>
                  <a:path extrusionOk="0" h="48881" w="228734">
                    <a:moveTo>
                      <a:pt x="228699" y="-3"/>
                    </a:moveTo>
                    <a:lnTo>
                      <a:pt x="-35" y="-3"/>
                    </a:lnTo>
                  </a:path>
                </a:pathLst>
              </a:custGeom>
              <a:solidFill>
                <a:srgbClr val="EF4E62"/>
              </a:solidFill>
              <a:ln cap="rnd" cmpd="sng" w="40400">
                <a:solidFill>
                  <a:srgbClr val="EF4E6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5666045" y="4260726"/>
                <a:ext cx="228734" cy="27386"/>
              </a:xfrm>
              <a:custGeom>
                <a:rect b="b" l="l" r="r" t="t"/>
                <a:pathLst>
                  <a:path extrusionOk="0" h="27386" w="228734">
                    <a:moveTo>
                      <a:pt x="-35" y="27383"/>
                    </a:moveTo>
                    <a:cubicBezTo>
                      <a:pt x="-35" y="27383"/>
                      <a:pt x="111141" y="-34235"/>
                      <a:pt x="228699" y="27383"/>
                    </a:cubicBezTo>
                  </a:path>
                </a:pathLst>
              </a:custGeom>
              <a:solidFill>
                <a:srgbClr val="EF4E62"/>
              </a:solidFill>
              <a:ln cap="flat" cmpd="sng" w="40400">
                <a:solidFill>
                  <a:srgbClr val="EF4E6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64" name="Google Shape;364;p32"/>
              <p:cNvGrpSpPr/>
              <p:nvPr/>
            </p:nvGrpSpPr>
            <p:grpSpPr>
              <a:xfrm>
                <a:off x="5647886" y="4005583"/>
                <a:ext cx="540720" cy="449345"/>
                <a:chOff x="5647886" y="4005583"/>
                <a:chExt cx="540720" cy="449345"/>
              </a:xfrm>
            </p:grpSpPr>
            <p:sp>
              <p:nvSpPr>
                <p:cNvPr id="365" name="Google Shape;365;p32"/>
                <p:cNvSpPr/>
                <p:nvPr/>
              </p:nvSpPr>
              <p:spPr>
                <a:xfrm>
                  <a:off x="5647886" y="4005583"/>
                  <a:ext cx="343482" cy="449345"/>
                </a:xfrm>
                <a:custGeom>
                  <a:rect b="b" l="l" r="r" t="t"/>
                  <a:pathLst>
                    <a:path extrusionOk="0" h="449345" w="343482">
                      <a:moveTo>
                        <a:pt x="25" y="416161"/>
                      </a:moveTo>
                      <a:cubicBezTo>
                        <a:pt x="41056" y="441282"/>
                        <a:pt x="90310" y="452804"/>
                        <a:pt x="138270" y="448503"/>
                      </a:cubicBezTo>
                      <a:cubicBezTo>
                        <a:pt x="186226" y="444198"/>
                        <a:pt x="232626" y="424097"/>
                        <a:pt x="268499" y="392081"/>
                      </a:cubicBezTo>
                      <a:cubicBezTo>
                        <a:pt x="304372" y="360060"/>
                        <a:pt x="329521" y="316302"/>
                        <a:pt x="339084" y="269265"/>
                      </a:cubicBezTo>
                      <a:cubicBezTo>
                        <a:pt x="348651" y="222223"/>
                        <a:pt x="342579" y="172156"/>
                        <a:pt x="322045" y="128742"/>
                      </a:cubicBezTo>
                      <a:cubicBezTo>
                        <a:pt x="295481" y="72580"/>
                        <a:pt x="244527" y="28399"/>
                        <a:pt x="185045" y="9954"/>
                      </a:cubicBezTo>
                      <a:cubicBezTo>
                        <a:pt x="125560" y="-8490"/>
                        <a:pt x="58455" y="-917"/>
                        <a:pt x="4617" y="30317"/>
                      </a:cubicBezTo>
                    </a:path>
                  </a:pathLst>
                </a:custGeom>
                <a:noFill/>
                <a:ln cap="rnd" cmpd="sng" w="40400">
                  <a:solidFill>
                    <a:srgbClr val="EF4E6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Google Shape;366;p32"/>
                <p:cNvSpPr/>
                <p:nvPr/>
              </p:nvSpPr>
              <p:spPr>
                <a:xfrm>
                  <a:off x="6076949" y="4206606"/>
                  <a:ext cx="111657" cy="221586"/>
                </a:xfrm>
                <a:custGeom>
                  <a:rect b="b" l="l" r="r" t="t"/>
                  <a:pathLst>
                    <a:path extrusionOk="0" h="221586" w="111657">
                      <a:moveTo>
                        <a:pt x="111681" y="40"/>
                      </a:moveTo>
                      <a:cubicBezTo>
                        <a:pt x="111681" y="40"/>
                        <a:pt x="111681" y="22745"/>
                        <a:pt x="111681" y="50754"/>
                      </a:cubicBezTo>
                      <a:lnTo>
                        <a:pt x="111681" y="170912"/>
                      </a:lnTo>
                      <a:cubicBezTo>
                        <a:pt x="111681" y="198921"/>
                        <a:pt x="111681" y="221626"/>
                        <a:pt x="111681" y="221626"/>
                      </a:cubicBezTo>
                      <a:lnTo>
                        <a:pt x="24" y="221626"/>
                      </a:lnTo>
                      <a:cubicBezTo>
                        <a:pt x="24" y="221626"/>
                        <a:pt x="24" y="198921"/>
                        <a:pt x="24" y="170912"/>
                      </a:cubicBezTo>
                      <a:lnTo>
                        <a:pt x="24" y="50754"/>
                      </a:lnTo>
                      <a:cubicBezTo>
                        <a:pt x="24" y="22745"/>
                        <a:pt x="24" y="40"/>
                        <a:pt x="24" y="40"/>
                      </a:cubicBezTo>
                      <a:close/>
                    </a:path>
                  </a:pathLst>
                </a:custGeom>
                <a:solidFill>
                  <a:srgbClr val="EF4E62"/>
                </a:solidFill>
                <a:ln cap="rnd" cmpd="sng" w="40400">
                  <a:solidFill>
                    <a:srgbClr val="EF4E6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67" name="Google Shape;367;p32"/>
                <p:cNvSpPr/>
                <p:nvPr/>
              </p:nvSpPr>
              <p:spPr>
                <a:xfrm>
                  <a:off x="5991749" y="4215253"/>
                  <a:ext cx="130305" cy="1422"/>
                </a:xfrm>
                <a:custGeom>
                  <a:rect b="b" l="l" r="r" t="t"/>
                  <a:pathLst>
                    <a:path extrusionOk="0" h="1422" w="130305">
                      <a:moveTo>
                        <a:pt x="130329" y="40"/>
                      </a:moveTo>
                      <a:lnTo>
                        <a:pt x="24" y="1463"/>
                      </a:lnTo>
                    </a:path>
                  </a:pathLst>
                </a:custGeom>
                <a:noFill/>
                <a:ln cap="rnd" cmpd="sng" w="40400">
                  <a:solidFill>
                    <a:srgbClr val="EF4E62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68" name="Google Shape;368;p32"/>
            <p:cNvGrpSpPr/>
            <p:nvPr/>
          </p:nvGrpSpPr>
          <p:grpSpPr>
            <a:xfrm>
              <a:off x="5543994" y="2468400"/>
              <a:ext cx="136508" cy="388001"/>
              <a:chOff x="5337799" y="2468400"/>
              <a:chExt cx="136508" cy="388001"/>
            </a:xfrm>
          </p:grpSpPr>
          <p:sp>
            <p:nvSpPr>
              <p:cNvPr id="369" name="Google Shape;369;p32"/>
              <p:cNvSpPr/>
              <p:nvPr/>
            </p:nvSpPr>
            <p:spPr>
              <a:xfrm>
                <a:off x="5350099" y="2468400"/>
                <a:ext cx="111908" cy="111548"/>
              </a:xfrm>
              <a:custGeom>
                <a:rect b="b" l="l" r="r" t="t"/>
                <a:pathLst>
                  <a:path extrusionOk="0" h="111548" w="111908">
                    <a:moveTo>
                      <a:pt x="111933" y="55773"/>
                    </a:moveTo>
                    <a:cubicBezTo>
                      <a:pt x="111933" y="86576"/>
                      <a:pt x="86881" y="111547"/>
                      <a:pt x="55978" y="111547"/>
                    </a:cubicBezTo>
                    <a:cubicBezTo>
                      <a:pt x="25076" y="111547"/>
                      <a:pt x="24" y="86576"/>
                      <a:pt x="24" y="55773"/>
                    </a:cubicBezTo>
                    <a:cubicBezTo>
                      <a:pt x="24" y="24970"/>
                      <a:pt x="25076" y="-1"/>
                      <a:pt x="55978" y="-1"/>
                    </a:cubicBezTo>
                    <a:cubicBezTo>
                      <a:pt x="86881" y="-1"/>
                      <a:pt x="111933" y="24970"/>
                      <a:pt x="111933" y="55773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5337799" y="2589884"/>
                <a:ext cx="136508" cy="266517"/>
              </a:xfrm>
              <a:custGeom>
                <a:rect b="b" l="l" r="r" t="t"/>
                <a:pathLst>
                  <a:path extrusionOk="0" h="266517" w="136508">
                    <a:moveTo>
                      <a:pt x="68280" y="266464"/>
                    </a:moveTo>
                    <a:lnTo>
                      <a:pt x="51727" y="266464"/>
                    </a:lnTo>
                    <a:cubicBezTo>
                      <a:pt x="45828" y="266464"/>
                      <a:pt x="40034" y="260002"/>
                      <a:pt x="38562" y="254198"/>
                    </a:cubicBezTo>
                    <a:cubicBezTo>
                      <a:pt x="30156" y="221057"/>
                      <a:pt x="29245" y="165673"/>
                      <a:pt x="15239" y="153181"/>
                    </a:cubicBezTo>
                    <a:cubicBezTo>
                      <a:pt x="13311" y="151461"/>
                      <a:pt x="6750" y="149003"/>
                      <a:pt x="2971" y="135373"/>
                    </a:cubicBezTo>
                    <a:cubicBezTo>
                      <a:pt x="97" y="125008"/>
                      <a:pt x="264" y="118298"/>
                      <a:pt x="201" y="111407"/>
                    </a:cubicBezTo>
                    <a:cubicBezTo>
                      <a:pt x="121" y="102564"/>
                      <a:pt x="-559" y="62981"/>
                      <a:pt x="1437" y="35517"/>
                    </a:cubicBezTo>
                    <a:cubicBezTo>
                      <a:pt x="2144" y="25793"/>
                      <a:pt x="6236" y="19064"/>
                      <a:pt x="12185" y="13423"/>
                    </a:cubicBezTo>
                    <a:cubicBezTo>
                      <a:pt x="32282" y="-2581"/>
                      <a:pt x="48204" y="118"/>
                      <a:pt x="68280" y="118"/>
                    </a:cubicBezTo>
                    <a:moveTo>
                      <a:pt x="68280" y="266464"/>
                    </a:moveTo>
                    <a:lnTo>
                      <a:pt x="84833" y="266464"/>
                    </a:lnTo>
                    <a:cubicBezTo>
                      <a:pt x="90732" y="266464"/>
                      <a:pt x="96526" y="260002"/>
                      <a:pt x="97998" y="254198"/>
                    </a:cubicBezTo>
                    <a:cubicBezTo>
                      <a:pt x="106404" y="221057"/>
                      <a:pt x="107315" y="165673"/>
                      <a:pt x="121321" y="153181"/>
                    </a:cubicBezTo>
                    <a:cubicBezTo>
                      <a:pt x="123249" y="151461"/>
                      <a:pt x="129810" y="149003"/>
                      <a:pt x="133589" y="135373"/>
                    </a:cubicBezTo>
                    <a:cubicBezTo>
                      <a:pt x="136463" y="125008"/>
                      <a:pt x="136296" y="118298"/>
                      <a:pt x="136359" y="111407"/>
                    </a:cubicBezTo>
                    <a:cubicBezTo>
                      <a:pt x="136439" y="102564"/>
                      <a:pt x="137119" y="62981"/>
                      <a:pt x="135123" y="35517"/>
                    </a:cubicBezTo>
                    <a:cubicBezTo>
                      <a:pt x="134416" y="25793"/>
                      <a:pt x="130324" y="19064"/>
                      <a:pt x="124374" y="13423"/>
                    </a:cubicBezTo>
                    <a:cubicBezTo>
                      <a:pt x="104278" y="-2581"/>
                      <a:pt x="88356" y="118"/>
                      <a:pt x="68280" y="118"/>
                    </a:cubicBezTo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1" name="Google Shape;371;p32"/>
            <p:cNvGrpSpPr/>
            <p:nvPr/>
          </p:nvGrpSpPr>
          <p:grpSpPr>
            <a:xfrm>
              <a:off x="6533545" y="3260230"/>
              <a:ext cx="189065" cy="388001"/>
              <a:chOff x="6327350" y="3260230"/>
              <a:chExt cx="189065" cy="388001"/>
            </a:xfrm>
          </p:grpSpPr>
          <p:sp>
            <p:nvSpPr>
              <p:cNvPr id="372" name="Google Shape;372;p32"/>
              <p:cNvSpPr/>
              <p:nvPr/>
            </p:nvSpPr>
            <p:spPr>
              <a:xfrm>
                <a:off x="6365930" y="3260230"/>
                <a:ext cx="111905" cy="111545"/>
              </a:xfrm>
              <a:custGeom>
                <a:rect b="b" l="l" r="r" t="t"/>
                <a:pathLst>
                  <a:path extrusionOk="0" h="111545" w="111905">
                    <a:moveTo>
                      <a:pt x="112049" y="55790"/>
                    </a:moveTo>
                    <a:cubicBezTo>
                      <a:pt x="112049" y="86593"/>
                      <a:pt x="86998" y="111563"/>
                      <a:pt x="56097" y="111563"/>
                    </a:cubicBezTo>
                    <a:cubicBezTo>
                      <a:pt x="25195" y="111563"/>
                      <a:pt x="144" y="86593"/>
                      <a:pt x="144" y="55791"/>
                    </a:cubicBezTo>
                    <a:cubicBezTo>
                      <a:pt x="144" y="24988"/>
                      <a:pt x="25195" y="18"/>
                      <a:pt x="56096" y="18"/>
                    </a:cubicBezTo>
                    <a:cubicBezTo>
                      <a:pt x="86998" y="18"/>
                      <a:pt x="112049" y="24988"/>
                      <a:pt x="112049" y="55790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6327350" y="3381711"/>
                <a:ext cx="189065" cy="266520"/>
              </a:xfrm>
              <a:custGeom>
                <a:rect b="b" l="l" r="r" t="t"/>
                <a:pathLst>
                  <a:path extrusionOk="0" h="266520" w="189065">
                    <a:moveTo>
                      <a:pt x="94579" y="266474"/>
                    </a:moveTo>
                    <a:cubicBezTo>
                      <a:pt x="94579" y="266474"/>
                      <a:pt x="82779" y="266741"/>
                      <a:pt x="77476" y="264278"/>
                    </a:cubicBezTo>
                    <a:cubicBezTo>
                      <a:pt x="75579" y="263397"/>
                      <a:pt x="74155" y="261545"/>
                      <a:pt x="72648" y="259978"/>
                    </a:cubicBezTo>
                    <a:cubicBezTo>
                      <a:pt x="65416" y="252453"/>
                      <a:pt x="62074" y="236334"/>
                      <a:pt x="52550" y="235603"/>
                    </a:cubicBezTo>
                    <a:cubicBezTo>
                      <a:pt x="38022" y="234486"/>
                      <a:pt x="7482" y="234388"/>
                      <a:pt x="1251" y="215226"/>
                    </a:cubicBezTo>
                    <a:cubicBezTo>
                      <a:pt x="-8529" y="185152"/>
                      <a:pt x="44465" y="139222"/>
                      <a:pt x="44410" y="132332"/>
                    </a:cubicBezTo>
                    <a:cubicBezTo>
                      <a:pt x="44339" y="123489"/>
                      <a:pt x="33601" y="62996"/>
                      <a:pt x="35369" y="35532"/>
                    </a:cubicBezTo>
                    <a:cubicBezTo>
                      <a:pt x="35995" y="25808"/>
                      <a:pt x="39619" y="19080"/>
                      <a:pt x="44890" y="13439"/>
                    </a:cubicBezTo>
                    <a:cubicBezTo>
                      <a:pt x="62692" y="-2564"/>
                      <a:pt x="76795" y="134"/>
                      <a:pt x="94579" y="134"/>
                    </a:cubicBezTo>
                    <a:moveTo>
                      <a:pt x="94579" y="266474"/>
                    </a:moveTo>
                    <a:cubicBezTo>
                      <a:pt x="94579" y="266474"/>
                      <a:pt x="106379" y="266741"/>
                      <a:pt x="111683" y="264278"/>
                    </a:cubicBezTo>
                    <a:cubicBezTo>
                      <a:pt x="113580" y="263397"/>
                      <a:pt x="115004" y="261545"/>
                      <a:pt x="116510" y="259978"/>
                    </a:cubicBezTo>
                    <a:cubicBezTo>
                      <a:pt x="123743" y="252453"/>
                      <a:pt x="127085" y="236334"/>
                      <a:pt x="136608" y="235603"/>
                    </a:cubicBezTo>
                    <a:cubicBezTo>
                      <a:pt x="151136" y="234486"/>
                      <a:pt x="181677" y="234388"/>
                      <a:pt x="187908" y="215226"/>
                    </a:cubicBezTo>
                    <a:cubicBezTo>
                      <a:pt x="197687" y="185152"/>
                      <a:pt x="144693" y="139222"/>
                      <a:pt x="144748" y="132332"/>
                    </a:cubicBezTo>
                    <a:cubicBezTo>
                      <a:pt x="144819" y="123489"/>
                      <a:pt x="155558" y="62996"/>
                      <a:pt x="153790" y="35532"/>
                    </a:cubicBezTo>
                    <a:cubicBezTo>
                      <a:pt x="153164" y="25808"/>
                      <a:pt x="149539" y="19080"/>
                      <a:pt x="144269" y="13439"/>
                    </a:cubicBezTo>
                    <a:cubicBezTo>
                      <a:pt x="126467" y="-2564"/>
                      <a:pt x="112363" y="134"/>
                      <a:pt x="94579" y="134"/>
                    </a:cubicBezTo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" name="Google Shape;374;p32"/>
            <p:cNvGrpSpPr/>
            <p:nvPr/>
          </p:nvGrpSpPr>
          <p:grpSpPr>
            <a:xfrm>
              <a:off x="5543994" y="3260230"/>
              <a:ext cx="136508" cy="388000"/>
              <a:chOff x="5337799" y="3260230"/>
              <a:chExt cx="136508" cy="388000"/>
            </a:xfrm>
          </p:grpSpPr>
          <p:sp>
            <p:nvSpPr>
              <p:cNvPr id="375" name="Google Shape;375;p32"/>
              <p:cNvSpPr/>
              <p:nvPr/>
            </p:nvSpPr>
            <p:spPr>
              <a:xfrm>
                <a:off x="5350099" y="3260230"/>
                <a:ext cx="111908" cy="111548"/>
              </a:xfrm>
              <a:custGeom>
                <a:rect b="b" l="l" r="r" t="t"/>
                <a:pathLst>
                  <a:path extrusionOk="0" h="111548" w="111908">
                    <a:moveTo>
                      <a:pt x="111933" y="55789"/>
                    </a:moveTo>
                    <a:cubicBezTo>
                      <a:pt x="111933" y="86592"/>
                      <a:pt x="86881" y="111563"/>
                      <a:pt x="55978" y="111563"/>
                    </a:cubicBezTo>
                    <a:cubicBezTo>
                      <a:pt x="25076" y="111563"/>
                      <a:pt x="24" y="86592"/>
                      <a:pt x="24" y="55789"/>
                    </a:cubicBezTo>
                    <a:cubicBezTo>
                      <a:pt x="24" y="24986"/>
                      <a:pt x="25076" y="15"/>
                      <a:pt x="55978" y="15"/>
                    </a:cubicBezTo>
                    <a:cubicBezTo>
                      <a:pt x="86881" y="15"/>
                      <a:pt x="111933" y="24986"/>
                      <a:pt x="111933" y="55789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5337799" y="3381713"/>
                <a:ext cx="136508" cy="266517"/>
              </a:xfrm>
              <a:custGeom>
                <a:rect b="b" l="l" r="r" t="t"/>
                <a:pathLst>
                  <a:path extrusionOk="0" h="266517" w="136508">
                    <a:moveTo>
                      <a:pt x="68280" y="266480"/>
                    </a:moveTo>
                    <a:lnTo>
                      <a:pt x="51727" y="266480"/>
                    </a:lnTo>
                    <a:cubicBezTo>
                      <a:pt x="45828" y="266480"/>
                      <a:pt x="40034" y="260019"/>
                      <a:pt x="38562" y="254215"/>
                    </a:cubicBezTo>
                    <a:cubicBezTo>
                      <a:pt x="30156" y="221073"/>
                      <a:pt x="29245" y="165689"/>
                      <a:pt x="15239" y="153197"/>
                    </a:cubicBezTo>
                    <a:cubicBezTo>
                      <a:pt x="13311" y="151477"/>
                      <a:pt x="6750" y="149019"/>
                      <a:pt x="2971" y="135389"/>
                    </a:cubicBezTo>
                    <a:cubicBezTo>
                      <a:pt x="97" y="125024"/>
                      <a:pt x="264" y="118314"/>
                      <a:pt x="201" y="111423"/>
                    </a:cubicBezTo>
                    <a:cubicBezTo>
                      <a:pt x="121" y="102581"/>
                      <a:pt x="-559" y="62997"/>
                      <a:pt x="1437" y="35533"/>
                    </a:cubicBezTo>
                    <a:cubicBezTo>
                      <a:pt x="2144" y="25809"/>
                      <a:pt x="6236" y="19080"/>
                      <a:pt x="12185" y="13440"/>
                    </a:cubicBezTo>
                    <a:cubicBezTo>
                      <a:pt x="32282" y="-2564"/>
                      <a:pt x="48204" y="134"/>
                      <a:pt x="68280" y="134"/>
                    </a:cubicBezTo>
                    <a:moveTo>
                      <a:pt x="68280" y="266480"/>
                    </a:moveTo>
                    <a:lnTo>
                      <a:pt x="84833" y="266480"/>
                    </a:lnTo>
                    <a:cubicBezTo>
                      <a:pt x="90732" y="266480"/>
                      <a:pt x="96526" y="260019"/>
                      <a:pt x="97998" y="254215"/>
                    </a:cubicBezTo>
                    <a:cubicBezTo>
                      <a:pt x="106404" y="221073"/>
                      <a:pt x="107315" y="165689"/>
                      <a:pt x="121321" y="153197"/>
                    </a:cubicBezTo>
                    <a:cubicBezTo>
                      <a:pt x="123249" y="151477"/>
                      <a:pt x="129810" y="149019"/>
                      <a:pt x="133589" y="135389"/>
                    </a:cubicBezTo>
                    <a:cubicBezTo>
                      <a:pt x="136463" y="125024"/>
                      <a:pt x="136296" y="118314"/>
                      <a:pt x="136359" y="111423"/>
                    </a:cubicBezTo>
                    <a:cubicBezTo>
                      <a:pt x="136439" y="102581"/>
                      <a:pt x="137119" y="62997"/>
                      <a:pt x="135123" y="35533"/>
                    </a:cubicBezTo>
                    <a:cubicBezTo>
                      <a:pt x="134416" y="25809"/>
                      <a:pt x="130324" y="19080"/>
                      <a:pt x="124374" y="13440"/>
                    </a:cubicBezTo>
                    <a:cubicBezTo>
                      <a:pt x="104278" y="-2564"/>
                      <a:pt x="88356" y="134"/>
                      <a:pt x="68280" y="134"/>
                    </a:cubicBezTo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32"/>
            <p:cNvGrpSpPr/>
            <p:nvPr/>
          </p:nvGrpSpPr>
          <p:grpSpPr>
            <a:xfrm>
              <a:off x="5347236" y="4113424"/>
              <a:ext cx="106054" cy="258666"/>
              <a:chOff x="5141041" y="4113424"/>
              <a:chExt cx="106054" cy="258666"/>
            </a:xfrm>
          </p:grpSpPr>
          <p:sp>
            <p:nvSpPr>
              <p:cNvPr id="378" name="Google Shape;378;p32"/>
              <p:cNvSpPr/>
              <p:nvPr/>
            </p:nvSpPr>
            <p:spPr>
              <a:xfrm>
                <a:off x="5150598" y="4113424"/>
                <a:ext cx="86942" cy="86662"/>
              </a:xfrm>
              <a:custGeom>
                <a:rect b="b" l="l" r="r" t="t"/>
                <a:pathLst>
                  <a:path extrusionOk="0" h="86662" w="86942">
                    <a:moveTo>
                      <a:pt x="87062" y="43349"/>
                    </a:moveTo>
                    <a:cubicBezTo>
                      <a:pt x="87062" y="67280"/>
                      <a:pt x="67599" y="86680"/>
                      <a:pt x="43590" y="86680"/>
                    </a:cubicBezTo>
                    <a:cubicBezTo>
                      <a:pt x="19582" y="86680"/>
                      <a:pt x="119" y="67280"/>
                      <a:pt x="119" y="43349"/>
                    </a:cubicBezTo>
                    <a:cubicBezTo>
                      <a:pt x="119" y="19418"/>
                      <a:pt x="19582" y="18"/>
                      <a:pt x="43590" y="18"/>
                    </a:cubicBezTo>
                    <a:cubicBezTo>
                      <a:pt x="67599" y="18"/>
                      <a:pt x="87062" y="19418"/>
                      <a:pt x="87062" y="43349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5141041" y="4207806"/>
                <a:ext cx="106054" cy="164284"/>
              </a:xfrm>
              <a:custGeom>
                <a:rect b="b" l="l" r="r" t="t"/>
                <a:pathLst>
                  <a:path extrusionOk="0" h="164284" w="106054">
                    <a:moveTo>
                      <a:pt x="53049" y="164263"/>
                    </a:moveTo>
                    <a:lnTo>
                      <a:pt x="40188" y="164263"/>
                    </a:lnTo>
                    <a:cubicBezTo>
                      <a:pt x="35606" y="164263"/>
                      <a:pt x="31104" y="160281"/>
                      <a:pt x="29960" y="156703"/>
                    </a:cubicBezTo>
                    <a:cubicBezTo>
                      <a:pt x="23430" y="136274"/>
                      <a:pt x="22722" y="102135"/>
                      <a:pt x="11841" y="94434"/>
                    </a:cubicBezTo>
                    <a:cubicBezTo>
                      <a:pt x="10343" y="93374"/>
                      <a:pt x="5246" y="91859"/>
                      <a:pt x="2310" y="83457"/>
                    </a:cubicBezTo>
                    <a:cubicBezTo>
                      <a:pt x="76" y="77068"/>
                      <a:pt x="206" y="72932"/>
                      <a:pt x="158" y="68684"/>
                    </a:cubicBezTo>
                    <a:cubicBezTo>
                      <a:pt x="96" y="63234"/>
                      <a:pt x="-433" y="38834"/>
                      <a:pt x="1118" y="21905"/>
                    </a:cubicBezTo>
                    <a:cubicBezTo>
                      <a:pt x="1667" y="15910"/>
                      <a:pt x="4846" y="11763"/>
                      <a:pt x="9468" y="8286"/>
                    </a:cubicBezTo>
                    <a:cubicBezTo>
                      <a:pt x="25082" y="-1579"/>
                      <a:pt x="37451" y="84"/>
                      <a:pt x="53049" y="84"/>
                    </a:cubicBezTo>
                    <a:moveTo>
                      <a:pt x="53049" y="164263"/>
                    </a:moveTo>
                    <a:lnTo>
                      <a:pt x="65909" y="164263"/>
                    </a:lnTo>
                    <a:cubicBezTo>
                      <a:pt x="70492" y="164263"/>
                      <a:pt x="74993" y="160281"/>
                      <a:pt x="76137" y="156703"/>
                    </a:cubicBezTo>
                    <a:cubicBezTo>
                      <a:pt x="82667" y="136274"/>
                      <a:pt x="83375" y="102135"/>
                      <a:pt x="94256" y="94434"/>
                    </a:cubicBezTo>
                    <a:cubicBezTo>
                      <a:pt x="95754" y="93374"/>
                      <a:pt x="100852" y="91859"/>
                      <a:pt x="103788" y="83457"/>
                    </a:cubicBezTo>
                    <a:cubicBezTo>
                      <a:pt x="106021" y="77068"/>
                      <a:pt x="105891" y="72932"/>
                      <a:pt x="105939" y="68684"/>
                    </a:cubicBezTo>
                    <a:cubicBezTo>
                      <a:pt x="106002" y="63234"/>
                      <a:pt x="106530" y="38834"/>
                      <a:pt x="104979" y="21905"/>
                    </a:cubicBezTo>
                    <a:cubicBezTo>
                      <a:pt x="104430" y="15910"/>
                      <a:pt x="101251" y="11763"/>
                      <a:pt x="96629" y="8286"/>
                    </a:cubicBezTo>
                    <a:cubicBezTo>
                      <a:pt x="81016" y="-1579"/>
                      <a:pt x="68646" y="84"/>
                      <a:pt x="53049" y="84"/>
                    </a:cubicBezTo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0" name="Google Shape;380;p32"/>
            <p:cNvGrpSpPr/>
            <p:nvPr/>
          </p:nvGrpSpPr>
          <p:grpSpPr>
            <a:xfrm>
              <a:off x="6533545" y="4048756"/>
              <a:ext cx="189065" cy="388001"/>
              <a:chOff x="6327350" y="4048756"/>
              <a:chExt cx="189065" cy="388001"/>
            </a:xfrm>
          </p:grpSpPr>
          <p:sp>
            <p:nvSpPr>
              <p:cNvPr id="381" name="Google Shape;381;p32"/>
              <p:cNvSpPr/>
              <p:nvPr/>
            </p:nvSpPr>
            <p:spPr>
              <a:xfrm>
                <a:off x="6365930" y="4048756"/>
                <a:ext cx="111905" cy="111545"/>
              </a:xfrm>
              <a:custGeom>
                <a:rect b="b" l="l" r="r" t="t"/>
                <a:pathLst>
                  <a:path extrusionOk="0" h="111545" w="111905">
                    <a:moveTo>
                      <a:pt x="112049" y="55807"/>
                    </a:moveTo>
                    <a:cubicBezTo>
                      <a:pt x="112049" y="86609"/>
                      <a:pt x="86998" y="111579"/>
                      <a:pt x="56097" y="111579"/>
                    </a:cubicBezTo>
                    <a:cubicBezTo>
                      <a:pt x="25195" y="111579"/>
                      <a:pt x="144" y="86609"/>
                      <a:pt x="144" y="55807"/>
                    </a:cubicBezTo>
                    <a:cubicBezTo>
                      <a:pt x="144" y="25004"/>
                      <a:pt x="25195" y="34"/>
                      <a:pt x="56096" y="34"/>
                    </a:cubicBezTo>
                    <a:cubicBezTo>
                      <a:pt x="86998" y="34"/>
                      <a:pt x="112049" y="25004"/>
                      <a:pt x="112049" y="55807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327350" y="4170237"/>
                <a:ext cx="189065" cy="266520"/>
              </a:xfrm>
              <a:custGeom>
                <a:rect b="b" l="l" r="r" t="t"/>
                <a:pathLst>
                  <a:path extrusionOk="0" h="266520" w="189065">
                    <a:moveTo>
                      <a:pt x="94579" y="266490"/>
                    </a:moveTo>
                    <a:cubicBezTo>
                      <a:pt x="94579" y="266490"/>
                      <a:pt x="82779" y="266757"/>
                      <a:pt x="77476" y="264295"/>
                    </a:cubicBezTo>
                    <a:cubicBezTo>
                      <a:pt x="75579" y="263413"/>
                      <a:pt x="74155" y="261561"/>
                      <a:pt x="72648" y="259994"/>
                    </a:cubicBezTo>
                    <a:cubicBezTo>
                      <a:pt x="65416" y="252469"/>
                      <a:pt x="62074" y="236350"/>
                      <a:pt x="52550" y="235619"/>
                    </a:cubicBezTo>
                    <a:cubicBezTo>
                      <a:pt x="38022" y="234502"/>
                      <a:pt x="7482" y="234404"/>
                      <a:pt x="1251" y="215243"/>
                    </a:cubicBezTo>
                    <a:cubicBezTo>
                      <a:pt x="-8529" y="185168"/>
                      <a:pt x="44465" y="139238"/>
                      <a:pt x="44410" y="132348"/>
                    </a:cubicBezTo>
                    <a:cubicBezTo>
                      <a:pt x="44339" y="123505"/>
                      <a:pt x="33601" y="63012"/>
                      <a:pt x="35369" y="35548"/>
                    </a:cubicBezTo>
                    <a:cubicBezTo>
                      <a:pt x="35995" y="25824"/>
                      <a:pt x="39619" y="19096"/>
                      <a:pt x="44890" y="13455"/>
                    </a:cubicBezTo>
                    <a:cubicBezTo>
                      <a:pt x="62692" y="-2548"/>
                      <a:pt x="76795" y="150"/>
                      <a:pt x="94579" y="150"/>
                    </a:cubicBezTo>
                    <a:moveTo>
                      <a:pt x="94579" y="266490"/>
                    </a:moveTo>
                    <a:cubicBezTo>
                      <a:pt x="94579" y="266490"/>
                      <a:pt x="106379" y="266757"/>
                      <a:pt x="111683" y="264295"/>
                    </a:cubicBezTo>
                    <a:cubicBezTo>
                      <a:pt x="113580" y="263413"/>
                      <a:pt x="115004" y="261561"/>
                      <a:pt x="116510" y="259994"/>
                    </a:cubicBezTo>
                    <a:cubicBezTo>
                      <a:pt x="123743" y="252469"/>
                      <a:pt x="127085" y="236350"/>
                      <a:pt x="136608" y="235619"/>
                    </a:cubicBezTo>
                    <a:cubicBezTo>
                      <a:pt x="151136" y="234502"/>
                      <a:pt x="181677" y="234404"/>
                      <a:pt x="187908" y="215243"/>
                    </a:cubicBezTo>
                    <a:cubicBezTo>
                      <a:pt x="197687" y="185168"/>
                      <a:pt x="144693" y="139238"/>
                      <a:pt x="144748" y="132348"/>
                    </a:cubicBezTo>
                    <a:cubicBezTo>
                      <a:pt x="144819" y="123505"/>
                      <a:pt x="155558" y="63012"/>
                      <a:pt x="153790" y="35548"/>
                    </a:cubicBezTo>
                    <a:cubicBezTo>
                      <a:pt x="153164" y="25824"/>
                      <a:pt x="149539" y="19096"/>
                      <a:pt x="144269" y="13455"/>
                    </a:cubicBezTo>
                    <a:cubicBezTo>
                      <a:pt x="126467" y="-2548"/>
                      <a:pt x="112363" y="150"/>
                      <a:pt x="94579" y="150"/>
                    </a:cubicBezTo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3" name="Google Shape;383;p32"/>
            <p:cNvGrpSpPr/>
            <p:nvPr/>
          </p:nvGrpSpPr>
          <p:grpSpPr>
            <a:xfrm>
              <a:off x="6768535" y="4113423"/>
              <a:ext cx="126043" cy="258666"/>
              <a:chOff x="6562340" y="4113423"/>
              <a:chExt cx="126043" cy="258666"/>
            </a:xfrm>
          </p:grpSpPr>
          <p:sp>
            <p:nvSpPr>
              <p:cNvPr id="384" name="Google Shape;384;p32"/>
              <p:cNvSpPr/>
              <p:nvPr/>
            </p:nvSpPr>
            <p:spPr>
              <a:xfrm>
                <a:off x="6588060" y="4113423"/>
                <a:ext cx="74603" cy="74363"/>
              </a:xfrm>
              <a:custGeom>
                <a:rect b="b" l="l" r="r" t="t"/>
                <a:pathLst>
                  <a:path extrusionOk="0" h="74363" w="74603">
                    <a:moveTo>
                      <a:pt x="74752" y="37217"/>
                    </a:moveTo>
                    <a:cubicBezTo>
                      <a:pt x="74752" y="57752"/>
                      <a:pt x="58051" y="74398"/>
                      <a:pt x="37450" y="74398"/>
                    </a:cubicBezTo>
                    <a:cubicBezTo>
                      <a:pt x="16848" y="74398"/>
                      <a:pt x="148" y="57752"/>
                      <a:pt x="148" y="37217"/>
                    </a:cubicBezTo>
                    <a:cubicBezTo>
                      <a:pt x="148" y="16682"/>
                      <a:pt x="16848" y="35"/>
                      <a:pt x="37450" y="35"/>
                    </a:cubicBezTo>
                    <a:cubicBezTo>
                      <a:pt x="58051" y="35"/>
                      <a:pt x="74752" y="16682"/>
                      <a:pt x="74752" y="37217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562340" y="4194410"/>
                <a:ext cx="126043" cy="177679"/>
              </a:xfrm>
              <a:custGeom>
                <a:rect b="b" l="l" r="r" t="t"/>
                <a:pathLst>
                  <a:path extrusionOk="0" h="177679" w="126043">
                    <a:moveTo>
                      <a:pt x="63072" y="177653"/>
                    </a:moveTo>
                    <a:cubicBezTo>
                      <a:pt x="63072" y="177653"/>
                      <a:pt x="55206" y="177831"/>
                      <a:pt x="51670" y="176189"/>
                    </a:cubicBezTo>
                    <a:cubicBezTo>
                      <a:pt x="50405" y="175601"/>
                      <a:pt x="49456" y="174366"/>
                      <a:pt x="48452" y="173322"/>
                    </a:cubicBezTo>
                    <a:cubicBezTo>
                      <a:pt x="43630" y="168305"/>
                      <a:pt x="41402" y="157559"/>
                      <a:pt x="35053" y="157072"/>
                    </a:cubicBezTo>
                    <a:cubicBezTo>
                      <a:pt x="25368" y="156327"/>
                      <a:pt x="5007" y="156262"/>
                      <a:pt x="853" y="143487"/>
                    </a:cubicBezTo>
                    <a:cubicBezTo>
                      <a:pt x="-5666" y="123438"/>
                      <a:pt x="29663" y="92818"/>
                      <a:pt x="29626" y="88224"/>
                    </a:cubicBezTo>
                    <a:cubicBezTo>
                      <a:pt x="29579" y="82329"/>
                      <a:pt x="22420" y="42001"/>
                      <a:pt x="23599" y="23691"/>
                    </a:cubicBezTo>
                    <a:cubicBezTo>
                      <a:pt x="24016" y="17209"/>
                      <a:pt x="26433" y="12723"/>
                      <a:pt x="29946" y="8963"/>
                    </a:cubicBezTo>
                    <a:cubicBezTo>
                      <a:pt x="41814" y="-1706"/>
                      <a:pt x="51216" y="93"/>
                      <a:pt x="63072" y="93"/>
                    </a:cubicBezTo>
                    <a:moveTo>
                      <a:pt x="63072" y="177653"/>
                    </a:moveTo>
                    <a:cubicBezTo>
                      <a:pt x="63072" y="177653"/>
                      <a:pt x="70939" y="177831"/>
                      <a:pt x="74475" y="176189"/>
                    </a:cubicBezTo>
                    <a:cubicBezTo>
                      <a:pt x="75739" y="175601"/>
                      <a:pt x="76689" y="174366"/>
                      <a:pt x="77693" y="173322"/>
                    </a:cubicBezTo>
                    <a:cubicBezTo>
                      <a:pt x="82515" y="168305"/>
                      <a:pt x="84743" y="157559"/>
                      <a:pt x="91092" y="157072"/>
                    </a:cubicBezTo>
                    <a:cubicBezTo>
                      <a:pt x="100777" y="156327"/>
                      <a:pt x="121137" y="156262"/>
                      <a:pt x="125291" y="143487"/>
                    </a:cubicBezTo>
                    <a:cubicBezTo>
                      <a:pt x="131811" y="123438"/>
                      <a:pt x="96481" y="92818"/>
                      <a:pt x="96518" y="88224"/>
                    </a:cubicBezTo>
                    <a:cubicBezTo>
                      <a:pt x="96566" y="82329"/>
                      <a:pt x="103725" y="42001"/>
                      <a:pt x="102546" y="23691"/>
                    </a:cubicBezTo>
                    <a:cubicBezTo>
                      <a:pt x="102129" y="17209"/>
                      <a:pt x="99712" y="12723"/>
                      <a:pt x="96199" y="8963"/>
                    </a:cubicBezTo>
                    <a:cubicBezTo>
                      <a:pt x="84331" y="-1706"/>
                      <a:pt x="74928" y="93"/>
                      <a:pt x="63072" y="93"/>
                    </a:cubicBezTo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" name="Google Shape;386;p32"/>
            <p:cNvGrpSpPr/>
            <p:nvPr/>
          </p:nvGrpSpPr>
          <p:grpSpPr>
            <a:xfrm>
              <a:off x="5543994" y="4048760"/>
              <a:ext cx="136508" cy="388000"/>
              <a:chOff x="5337799" y="4048760"/>
              <a:chExt cx="136508" cy="388000"/>
            </a:xfrm>
          </p:grpSpPr>
          <p:sp>
            <p:nvSpPr>
              <p:cNvPr id="387" name="Google Shape;387;p32"/>
              <p:cNvSpPr/>
              <p:nvPr/>
            </p:nvSpPr>
            <p:spPr>
              <a:xfrm>
                <a:off x="5350099" y="4048760"/>
                <a:ext cx="111908" cy="111548"/>
              </a:xfrm>
              <a:custGeom>
                <a:rect b="b" l="l" r="r" t="t"/>
                <a:pathLst>
                  <a:path extrusionOk="0" h="111548" w="111908">
                    <a:moveTo>
                      <a:pt x="111933" y="55805"/>
                    </a:moveTo>
                    <a:cubicBezTo>
                      <a:pt x="111933" y="86608"/>
                      <a:pt x="86881" y="111579"/>
                      <a:pt x="55978" y="111579"/>
                    </a:cubicBezTo>
                    <a:cubicBezTo>
                      <a:pt x="25076" y="111579"/>
                      <a:pt x="24" y="86608"/>
                      <a:pt x="24" y="55805"/>
                    </a:cubicBezTo>
                    <a:cubicBezTo>
                      <a:pt x="24" y="25002"/>
                      <a:pt x="25076" y="31"/>
                      <a:pt x="55978" y="31"/>
                    </a:cubicBezTo>
                    <a:cubicBezTo>
                      <a:pt x="86881" y="31"/>
                      <a:pt x="111933" y="25002"/>
                      <a:pt x="111933" y="55805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5337799" y="4170243"/>
                <a:ext cx="136508" cy="266517"/>
              </a:xfrm>
              <a:custGeom>
                <a:rect b="b" l="l" r="r" t="t"/>
                <a:pathLst>
                  <a:path extrusionOk="0" h="266517" w="136508">
                    <a:moveTo>
                      <a:pt x="68280" y="266496"/>
                    </a:moveTo>
                    <a:lnTo>
                      <a:pt x="51727" y="266496"/>
                    </a:lnTo>
                    <a:cubicBezTo>
                      <a:pt x="45828" y="266496"/>
                      <a:pt x="40034" y="260035"/>
                      <a:pt x="38562" y="254231"/>
                    </a:cubicBezTo>
                    <a:cubicBezTo>
                      <a:pt x="30156" y="221090"/>
                      <a:pt x="29245" y="165705"/>
                      <a:pt x="15239" y="153213"/>
                    </a:cubicBezTo>
                    <a:cubicBezTo>
                      <a:pt x="13311" y="151493"/>
                      <a:pt x="6750" y="149036"/>
                      <a:pt x="2971" y="135406"/>
                    </a:cubicBezTo>
                    <a:cubicBezTo>
                      <a:pt x="97" y="125041"/>
                      <a:pt x="264" y="118330"/>
                      <a:pt x="201" y="111439"/>
                    </a:cubicBezTo>
                    <a:cubicBezTo>
                      <a:pt x="121" y="102597"/>
                      <a:pt x="-559" y="63014"/>
                      <a:pt x="1437" y="35549"/>
                    </a:cubicBezTo>
                    <a:cubicBezTo>
                      <a:pt x="2144" y="25825"/>
                      <a:pt x="6236" y="19096"/>
                      <a:pt x="12185" y="13456"/>
                    </a:cubicBezTo>
                    <a:cubicBezTo>
                      <a:pt x="32282" y="-2548"/>
                      <a:pt x="48204" y="150"/>
                      <a:pt x="68280" y="150"/>
                    </a:cubicBezTo>
                    <a:moveTo>
                      <a:pt x="68280" y="266496"/>
                    </a:moveTo>
                    <a:lnTo>
                      <a:pt x="84833" y="266496"/>
                    </a:lnTo>
                    <a:cubicBezTo>
                      <a:pt x="90732" y="266496"/>
                      <a:pt x="96526" y="260035"/>
                      <a:pt x="97998" y="254231"/>
                    </a:cubicBezTo>
                    <a:cubicBezTo>
                      <a:pt x="106404" y="221090"/>
                      <a:pt x="107315" y="165705"/>
                      <a:pt x="121321" y="153213"/>
                    </a:cubicBezTo>
                    <a:cubicBezTo>
                      <a:pt x="123249" y="151493"/>
                      <a:pt x="129810" y="149036"/>
                      <a:pt x="133589" y="135406"/>
                    </a:cubicBezTo>
                    <a:cubicBezTo>
                      <a:pt x="136463" y="125041"/>
                      <a:pt x="136296" y="118330"/>
                      <a:pt x="136359" y="111439"/>
                    </a:cubicBezTo>
                    <a:cubicBezTo>
                      <a:pt x="136439" y="102597"/>
                      <a:pt x="137119" y="63014"/>
                      <a:pt x="135123" y="35549"/>
                    </a:cubicBezTo>
                    <a:cubicBezTo>
                      <a:pt x="134416" y="25825"/>
                      <a:pt x="130324" y="19096"/>
                      <a:pt x="124374" y="13456"/>
                    </a:cubicBezTo>
                    <a:cubicBezTo>
                      <a:pt x="104278" y="-2548"/>
                      <a:pt x="88356" y="150"/>
                      <a:pt x="68280" y="150"/>
                    </a:cubicBezTo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9" name="Google Shape;389;p32"/>
            <p:cNvGrpSpPr/>
            <p:nvPr/>
          </p:nvGrpSpPr>
          <p:grpSpPr>
            <a:xfrm>
              <a:off x="6559826" y="2468400"/>
              <a:ext cx="136508" cy="388001"/>
              <a:chOff x="6353631" y="2468400"/>
              <a:chExt cx="136508" cy="388001"/>
            </a:xfrm>
          </p:grpSpPr>
          <p:sp>
            <p:nvSpPr>
              <p:cNvPr id="390" name="Google Shape;390;p32"/>
              <p:cNvSpPr/>
              <p:nvPr/>
            </p:nvSpPr>
            <p:spPr>
              <a:xfrm>
                <a:off x="6365931" y="2468400"/>
                <a:ext cx="111908" cy="111548"/>
              </a:xfrm>
              <a:custGeom>
                <a:rect b="b" l="l" r="r" t="t"/>
                <a:pathLst>
                  <a:path extrusionOk="0" h="111548" w="111908">
                    <a:moveTo>
                      <a:pt x="111953" y="55773"/>
                    </a:moveTo>
                    <a:cubicBezTo>
                      <a:pt x="111953" y="86576"/>
                      <a:pt x="86902" y="111547"/>
                      <a:pt x="55999" y="111547"/>
                    </a:cubicBezTo>
                    <a:cubicBezTo>
                      <a:pt x="25097" y="111547"/>
                      <a:pt x="45" y="86576"/>
                      <a:pt x="45" y="55773"/>
                    </a:cubicBezTo>
                    <a:cubicBezTo>
                      <a:pt x="45" y="24970"/>
                      <a:pt x="25097" y="-1"/>
                      <a:pt x="55999" y="-1"/>
                    </a:cubicBezTo>
                    <a:cubicBezTo>
                      <a:pt x="86902" y="-1"/>
                      <a:pt x="111953" y="24970"/>
                      <a:pt x="111953" y="55773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6353631" y="2589884"/>
                <a:ext cx="136508" cy="266517"/>
              </a:xfrm>
              <a:custGeom>
                <a:rect b="b" l="l" r="r" t="t"/>
                <a:pathLst>
                  <a:path extrusionOk="0" h="266517" w="136508">
                    <a:moveTo>
                      <a:pt x="68301" y="266464"/>
                    </a:moveTo>
                    <a:lnTo>
                      <a:pt x="51748" y="266464"/>
                    </a:lnTo>
                    <a:cubicBezTo>
                      <a:pt x="45849" y="266464"/>
                      <a:pt x="40055" y="260002"/>
                      <a:pt x="38583" y="254198"/>
                    </a:cubicBezTo>
                    <a:cubicBezTo>
                      <a:pt x="30177" y="221057"/>
                      <a:pt x="29266" y="165673"/>
                      <a:pt x="15260" y="153181"/>
                    </a:cubicBezTo>
                    <a:cubicBezTo>
                      <a:pt x="13332" y="151461"/>
                      <a:pt x="6771" y="149003"/>
                      <a:pt x="2992" y="135373"/>
                    </a:cubicBezTo>
                    <a:cubicBezTo>
                      <a:pt x="117" y="125008"/>
                      <a:pt x="284" y="118298"/>
                      <a:pt x="222" y="111407"/>
                    </a:cubicBezTo>
                    <a:cubicBezTo>
                      <a:pt x="142" y="102564"/>
                      <a:pt x="-538" y="62981"/>
                      <a:pt x="1458" y="35517"/>
                    </a:cubicBezTo>
                    <a:cubicBezTo>
                      <a:pt x="2165" y="25793"/>
                      <a:pt x="6257" y="19064"/>
                      <a:pt x="12206" y="13423"/>
                    </a:cubicBezTo>
                    <a:cubicBezTo>
                      <a:pt x="32303" y="-2581"/>
                      <a:pt x="48224" y="118"/>
                      <a:pt x="68301" y="118"/>
                    </a:cubicBezTo>
                    <a:moveTo>
                      <a:pt x="68301" y="266464"/>
                    </a:moveTo>
                    <a:lnTo>
                      <a:pt x="84854" y="266464"/>
                    </a:lnTo>
                    <a:cubicBezTo>
                      <a:pt x="90752" y="266464"/>
                      <a:pt x="96546" y="260002"/>
                      <a:pt x="98019" y="254198"/>
                    </a:cubicBezTo>
                    <a:cubicBezTo>
                      <a:pt x="106425" y="221057"/>
                      <a:pt x="107335" y="165673"/>
                      <a:pt x="121342" y="153181"/>
                    </a:cubicBezTo>
                    <a:cubicBezTo>
                      <a:pt x="123269" y="151461"/>
                      <a:pt x="129831" y="149003"/>
                      <a:pt x="133610" y="135373"/>
                    </a:cubicBezTo>
                    <a:cubicBezTo>
                      <a:pt x="136484" y="125008"/>
                      <a:pt x="136317" y="118298"/>
                      <a:pt x="136379" y="111407"/>
                    </a:cubicBezTo>
                    <a:cubicBezTo>
                      <a:pt x="136459" y="102564"/>
                      <a:pt x="137139" y="62981"/>
                      <a:pt x="135143" y="35517"/>
                    </a:cubicBezTo>
                    <a:cubicBezTo>
                      <a:pt x="134437" y="25793"/>
                      <a:pt x="130345" y="19064"/>
                      <a:pt x="124395" y="13423"/>
                    </a:cubicBezTo>
                    <a:cubicBezTo>
                      <a:pt x="104299" y="-2581"/>
                      <a:pt x="88377" y="118"/>
                      <a:pt x="68301" y="118"/>
                    </a:cubicBezTo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2" name="Google Shape;392;p32"/>
            <p:cNvGrpSpPr/>
            <p:nvPr/>
          </p:nvGrpSpPr>
          <p:grpSpPr>
            <a:xfrm>
              <a:off x="5260494" y="3260230"/>
              <a:ext cx="189065" cy="388001"/>
              <a:chOff x="5054299" y="3260230"/>
              <a:chExt cx="189065" cy="388001"/>
            </a:xfrm>
          </p:grpSpPr>
          <p:sp>
            <p:nvSpPr>
              <p:cNvPr id="393" name="Google Shape;393;p32"/>
              <p:cNvSpPr/>
              <p:nvPr/>
            </p:nvSpPr>
            <p:spPr>
              <a:xfrm>
                <a:off x="5092879" y="3260230"/>
                <a:ext cx="111905" cy="111545"/>
              </a:xfrm>
              <a:custGeom>
                <a:rect b="b" l="l" r="r" t="t"/>
                <a:pathLst>
                  <a:path extrusionOk="0" h="111545" w="111905">
                    <a:moveTo>
                      <a:pt x="112024" y="55790"/>
                    </a:moveTo>
                    <a:cubicBezTo>
                      <a:pt x="112024" y="86593"/>
                      <a:pt x="86973" y="111563"/>
                      <a:pt x="56071" y="111563"/>
                    </a:cubicBezTo>
                    <a:cubicBezTo>
                      <a:pt x="25169" y="111563"/>
                      <a:pt x="118" y="86593"/>
                      <a:pt x="118" y="55791"/>
                    </a:cubicBezTo>
                    <a:cubicBezTo>
                      <a:pt x="118" y="24988"/>
                      <a:pt x="25169" y="18"/>
                      <a:pt x="56071" y="18"/>
                    </a:cubicBezTo>
                    <a:cubicBezTo>
                      <a:pt x="86973" y="18"/>
                      <a:pt x="112024" y="24988"/>
                      <a:pt x="112024" y="55790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5054299" y="3381711"/>
                <a:ext cx="189065" cy="266520"/>
              </a:xfrm>
              <a:custGeom>
                <a:rect b="b" l="l" r="r" t="t"/>
                <a:pathLst>
                  <a:path extrusionOk="0" h="266520" w="189065">
                    <a:moveTo>
                      <a:pt x="94553" y="266474"/>
                    </a:moveTo>
                    <a:cubicBezTo>
                      <a:pt x="94553" y="266474"/>
                      <a:pt x="82753" y="266741"/>
                      <a:pt x="77450" y="264278"/>
                    </a:cubicBezTo>
                    <a:cubicBezTo>
                      <a:pt x="75553" y="263397"/>
                      <a:pt x="74129" y="261545"/>
                      <a:pt x="72622" y="259978"/>
                    </a:cubicBezTo>
                    <a:cubicBezTo>
                      <a:pt x="65390" y="252453"/>
                      <a:pt x="62048" y="236334"/>
                      <a:pt x="52524" y="235603"/>
                    </a:cubicBezTo>
                    <a:cubicBezTo>
                      <a:pt x="37996" y="234486"/>
                      <a:pt x="7456" y="234388"/>
                      <a:pt x="1225" y="215226"/>
                    </a:cubicBezTo>
                    <a:cubicBezTo>
                      <a:pt x="-8554" y="185152"/>
                      <a:pt x="44440" y="139222"/>
                      <a:pt x="44384" y="132332"/>
                    </a:cubicBezTo>
                    <a:cubicBezTo>
                      <a:pt x="44313" y="123489"/>
                      <a:pt x="33575" y="62996"/>
                      <a:pt x="35343" y="35532"/>
                    </a:cubicBezTo>
                    <a:cubicBezTo>
                      <a:pt x="35969" y="25808"/>
                      <a:pt x="39594" y="19080"/>
                      <a:pt x="44864" y="13439"/>
                    </a:cubicBezTo>
                    <a:cubicBezTo>
                      <a:pt x="62666" y="-2564"/>
                      <a:pt x="76769" y="134"/>
                      <a:pt x="94553" y="134"/>
                    </a:cubicBezTo>
                    <a:moveTo>
                      <a:pt x="94553" y="266474"/>
                    </a:moveTo>
                    <a:cubicBezTo>
                      <a:pt x="94553" y="266474"/>
                      <a:pt x="106353" y="266741"/>
                      <a:pt x="111657" y="264278"/>
                    </a:cubicBezTo>
                    <a:cubicBezTo>
                      <a:pt x="113554" y="263397"/>
                      <a:pt x="114978" y="261545"/>
                      <a:pt x="116484" y="259978"/>
                    </a:cubicBezTo>
                    <a:cubicBezTo>
                      <a:pt x="123717" y="252453"/>
                      <a:pt x="127059" y="236334"/>
                      <a:pt x="136582" y="235603"/>
                    </a:cubicBezTo>
                    <a:cubicBezTo>
                      <a:pt x="151110" y="234486"/>
                      <a:pt x="181651" y="234388"/>
                      <a:pt x="187882" y="215226"/>
                    </a:cubicBezTo>
                    <a:cubicBezTo>
                      <a:pt x="197661" y="185152"/>
                      <a:pt x="144667" y="139222"/>
                      <a:pt x="144722" y="132332"/>
                    </a:cubicBezTo>
                    <a:cubicBezTo>
                      <a:pt x="144793" y="123489"/>
                      <a:pt x="155532" y="62996"/>
                      <a:pt x="153764" y="35532"/>
                    </a:cubicBezTo>
                    <a:cubicBezTo>
                      <a:pt x="153138" y="25808"/>
                      <a:pt x="149513" y="19080"/>
                      <a:pt x="144243" y="13439"/>
                    </a:cubicBezTo>
                    <a:cubicBezTo>
                      <a:pt x="126441" y="-2564"/>
                      <a:pt x="112337" y="134"/>
                      <a:pt x="94553" y="134"/>
                    </a:cubicBezTo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" name="Google Shape;395;p32"/>
            <p:cNvGrpSpPr/>
            <p:nvPr/>
          </p:nvGrpSpPr>
          <p:grpSpPr>
            <a:xfrm>
              <a:off x="3987058" y="2004668"/>
              <a:ext cx="1598990" cy="3121403"/>
              <a:chOff x="3780863" y="2004668"/>
              <a:chExt cx="1598990" cy="3121403"/>
            </a:xfrm>
          </p:grpSpPr>
          <p:sp>
            <p:nvSpPr>
              <p:cNvPr id="396" name="Google Shape;396;p32"/>
              <p:cNvSpPr/>
              <p:nvPr/>
            </p:nvSpPr>
            <p:spPr>
              <a:xfrm>
                <a:off x="5268086" y="2229412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5049388" y="252699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2"/>
                      <a:pt x="50391" y="64658"/>
                      <a:pt x="32477" y="64658"/>
                    </a:cubicBezTo>
                    <a:cubicBezTo>
                      <a:pt x="14562" y="64658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4979182" y="2004668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4821970" y="2345312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5060986" y="296664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4808759" y="2679215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4713504" y="2984644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2"/>
                      <a:pt x="50391" y="64658"/>
                      <a:pt x="32477" y="64658"/>
                    </a:cubicBezTo>
                    <a:cubicBezTo>
                      <a:pt x="14562" y="64658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4454284" y="2726782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2"/>
                      <a:pt x="50391" y="64658"/>
                      <a:pt x="32477" y="64658"/>
                    </a:cubicBezTo>
                    <a:cubicBezTo>
                      <a:pt x="14562" y="64658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4392930" y="3031307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4079354" y="296664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2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4702612" y="3229606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4513245" y="3457719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4154341" y="323640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1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3780863" y="3192735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2"/>
                      <a:pt x="50392" y="64658"/>
                      <a:pt x="32477" y="64658"/>
                    </a:cubicBezTo>
                    <a:cubicBezTo>
                      <a:pt x="14562" y="64658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4095557" y="3934886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10"/>
                      <a:pt x="32477" y="-10"/>
                    </a:cubicBezTo>
                    <a:cubicBezTo>
                      <a:pt x="50391" y="-10"/>
                      <a:pt x="64914" y="14466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4542904" y="4357563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4518026" y="4006894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4256594" y="3678069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1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4704294" y="3763667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4259164" y="4251582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1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3780863" y="4049817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2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4646393" y="4674719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5166392" y="5061405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1"/>
                      <a:pt x="39" y="32324"/>
                    </a:cubicBezTo>
                    <a:cubicBezTo>
                      <a:pt x="39" y="14467"/>
                      <a:pt x="14562" y="-10"/>
                      <a:pt x="32477" y="-10"/>
                    </a:cubicBezTo>
                    <a:cubicBezTo>
                      <a:pt x="50392" y="-10"/>
                      <a:pt x="64914" y="14466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834706" y="5006384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5314978" y="4784318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5053105" y="4775318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32"/>
              <p:cNvSpPr/>
              <p:nvPr/>
            </p:nvSpPr>
            <p:spPr>
              <a:xfrm>
                <a:off x="3969490" y="361418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2"/>
                      <a:pt x="50391" y="64658"/>
                      <a:pt x="32477" y="64658"/>
                    </a:cubicBezTo>
                    <a:cubicBezTo>
                      <a:pt x="14562" y="64658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1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32"/>
              <p:cNvSpPr/>
              <p:nvPr/>
            </p:nvSpPr>
            <p:spPr>
              <a:xfrm>
                <a:off x="4836383" y="4559289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32"/>
              <p:cNvSpPr/>
              <p:nvPr/>
            </p:nvSpPr>
            <p:spPr>
              <a:xfrm>
                <a:off x="4782199" y="4145244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8"/>
                      <a:pt x="32477" y="64658"/>
                    </a:cubicBezTo>
                    <a:cubicBezTo>
                      <a:pt x="14562" y="64658"/>
                      <a:pt x="39" y="50182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5007954" y="226402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14" y="32324"/>
                    </a:moveTo>
                    <a:cubicBezTo>
                      <a:pt x="64914" y="50181"/>
                      <a:pt x="50391" y="64657"/>
                      <a:pt x="32477" y="64657"/>
                    </a:cubicBezTo>
                    <a:cubicBezTo>
                      <a:pt x="14562" y="64657"/>
                      <a:pt x="39" y="50181"/>
                      <a:pt x="39" y="32324"/>
                    </a:cubicBezTo>
                    <a:cubicBezTo>
                      <a:pt x="39" y="14467"/>
                      <a:pt x="14562" y="-9"/>
                      <a:pt x="32477" y="-9"/>
                    </a:cubicBezTo>
                    <a:cubicBezTo>
                      <a:pt x="50392" y="-9"/>
                      <a:pt x="64914" y="14467"/>
                      <a:pt x="64914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6" name="Google Shape;426;p32"/>
            <p:cNvGrpSpPr/>
            <p:nvPr/>
          </p:nvGrpSpPr>
          <p:grpSpPr>
            <a:xfrm>
              <a:off x="6652229" y="2004668"/>
              <a:ext cx="1598990" cy="3121403"/>
              <a:chOff x="6446034" y="2004668"/>
              <a:chExt cx="1598990" cy="3121403"/>
            </a:xfrm>
          </p:grpSpPr>
          <p:sp>
            <p:nvSpPr>
              <p:cNvPr id="427" name="Google Shape;427;p32"/>
              <p:cNvSpPr/>
              <p:nvPr/>
            </p:nvSpPr>
            <p:spPr>
              <a:xfrm flipH="1">
                <a:off x="6492926" y="2229412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39" y="32324"/>
                    </a:moveTo>
                    <a:cubicBezTo>
                      <a:pt x="64939" y="50181"/>
                      <a:pt x="50416" y="64657"/>
                      <a:pt x="32502" y="64657"/>
                    </a:cubicBezTo>
                    <a:cubicBezTo>
                      <a:pt x="14587" y="64657"/>
                      <a:pt x="64" y="50181"/>
                      <a:pt x="64" y="32324"/>
                    </a:cubicBezTo>
                    <a:cubicBezTo>
                      <a:pt x="64" y="14467"/>
                      <a:pt x="14587" y="-9"/>
                      <a:pt x="32502" y="-9"/>
                    </a:cubicBezTo>
                    <a:cubicBezTo>
                      <a:pt x="50417" y="-9"/>
                      <a:pt x="64939" y="14467"/>
                      <a:pt x="64939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32"/>
              <p:cNvSpPr/>
              <p:nvPr/>
            </p:nvSpPr>
            <p:spPr>
              <a:xfrm flipH="1">
                <a:off x="6711624" y="252699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48" y="32324"/>
                    </a:moveTo>
                    <a:cubicBezTo>
                      <a:pt x="64948" y="50182"/>
                      <a:pt x="50425" y="64658"/>
                      <a:pt x="32510" y="64658"/>
                    </a:cubicBezTo>
                    <a:cubicBezTo>
                      <a:pt x="14595" y="64658"/>
                      <a:pt x="73" y="50181"/>
                      <a:pt x="73" y="32324"/>
                    </a:cubicBezTo>
                    <a:cubicBezTo>
                      <a:pt x="73" y="14467"/>
                      <a:pt x="14596" y="-9"/>
                      <a:pt x="32510" y="-9"/>
                    </a:cubicBezTo>
                    <a:cubicBezTo>
                      <a:pt x="50425" y="-9"/>
                      <a:pt x="64948" y="14467"/>
                      <a:pt x="64948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32"/>
              <p:cNvSpPr/>
              <p:nvPr/>
            </p:nvSpPr>
            <p:spPr>
              <a:xfrm flipH="1">
                <a:off x="6781830" y="2004668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51" y="32324"/>
                    </a:moveTo>
                    <a:cubicBezTo>
                      <a:pt x="64951" y="50181"/>
                      <a:pt x="50428" y="64657"/>
                      <a:pt x="32513" y="64657"/>
                    </a:cubicBezTo>
                    <a:cubicBezTo>
                      <a:pt x="14598" y="64657"/>
                      <a:pt x="76" y="50181"/>
                      <a:pt x="76" y="32324"/>
                    </a:cubicBezTo>
                    <a:cubicBezTo>
                      <a:pt x="76" y="14467"/>
                      <a:pt x="14599" y="-9"/>
                      <a:pt x="32513" y="-9"/>
                    </a:cubicBezTo>
                    <a:cubicBezTo>
                      <a:pt x="50428" y="-9"/>
                      <a:pt x="64951" y="14467"/>
                      <a:pt x="64951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32"/>
              <p:cNvSpPr/>
              <p:nvPr/>
            </p:nvSpPr>
            <p:spPr>
              <a:xfrm flipH="1">
                <a:off x="6939042" y="2345312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58" y="32324"/>
                    </a:moveTo>
                    <a:cubicBezTo>
                      <a:pt x="64958" y="50181"/>
                      <a:pt x="50435" y="64657"/>
                      <a:pt x="32520" y="64657"/>
                    </a:cubicBezTo>
                    <a:cubicBezTo>
                      <a:pt x="14605" y="64657"/>
                      <a:pt x="82" y="50181"/>
                      <a:pt x="82" y="32324"/>
                    </a:cubicBezTo>
                    <a:cubicBezTo>
                      <a:pt x="82" y="14467"/>
                      <a:pt x="14605" y="-9"/>
                      <a:pt x="32520" y="-9"/>
                    </a:cubicBezTo>
                    <a:cubicBezTo>
                      <a:pt x="50435" y="-9"/>
                      <a:pt x="64958" y="14467"/>
                      <a:pt x="64958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32"/>
              <p:cNvSpPr/>
              <p:nvPr/>
            </p:nvSpPr>
            <p:spPr>
              <a:xfrm flipH="1">
                <a:off x="6700026" y="296664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48" y="32324"/>
                    </a:moveTo>
                    <a:cubicBezTo>
                      <a:pt x="64948" y="50181"/>
                      <a:pt x="50425" y="64657"/>
                      <a:pt x="32510" y="64657"/>
                    </a:cubicBezTo>
                    <a:cubicBezTo>
                      <a:pt x="14595" y="64657"/>
                      <a:pt x="72" y="50181"/>
                      <a:pt x="72" y="32324"/>
                    </a:cubicBezTo>
                    <a:cubicBezTo>
                      <a:pt x="72" y="14467"/>
                      <a:pt x="14595" y="-9"/>
                      <a:pt x="32510" y="-9"/>
                    </a:cubicBezTo>
                    <a:cubicBezTo>
                      <a:pt x="50425" y="-9"/>
                      <a:pt x="64948" y="14467"/>
                      <a:pt x="64948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32"/>
              <p:cNvSpPr/>
              <p:nvPr/>
            </p:nvSpPr>
            <p:spPr>
              <a:xfrm flipH="1">
                <a:off x="6952253" y="2679215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58" y="32324"/>
                    </a:moveTo>
                    <a:cubicBezTo>
                      <a:pt x="64958" y="50181"/>
                      <a:pt x="50435" y="64657"/>
                      <a:pt x="32520" y="64657"/>
                    </a:cubicBezTo>
                    <a:cubicBezTo>
                      <a:pt x="14605" y="64657"/>
                      <a:pt x="83" y="50181"/>
                      <a:pt x="83" y="32324"/>
                    </a:cubicBezTo>
                    <a:cubicBezTo>
                      <a:pt x="83" y="14467"/>
                      <a:pt x="14606" y="-9"/>
                      <a:pt x="32520" y="-9"/>
                    </a:cubicBezTo>
                    <a:cubicBezTo>
                      <a:pt x="50435" y="-9"/>
                      <a:pt x="64958" y="14467"/>
                      <a:pt x="64958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32"/>
              <p:cNvSpPr/>
              <p:nvPr/>
            </p:nvSpPr>
            <p:spPr>
              <a:xfrm flipH="1">
                <a:off x="7047508" y="2984644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62" y="32324"/>
                    </a:moveTo>
                    <a:cubicBezTo>
                      <a:pt x="64962" y="50182"/>
                      <a:pt x="50439" y="64658"/>
                      <a:pt x="32524" y="64658"/>
                    </a:cubicBezTo>
                    <a:cubicBezTo>
                      <a:pt x="14609" y="64658"/>
                      <a:pt x="87" y="50181"/>
                      <a:pt x="87" y="32324"/>
                    </a:cubicBezTo>
                    <a:cubicBezTo>
                      <a:pt x="87" y="14467"/>
                      <a:pt x="14609" y="-9"/>
                      <a:pt x="32524" y="-9"/>
                    </a:cubicBezTo>
                    <a:cubicBezTo>
                      <a:pt x="50439" y="-9"/>
                      <a:pt x="64962" y="14467"/>
                      <a:pt x="64962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32"/>
              <p:cNvSpPr/>
              <p:nvPr/>
            </p:nvSpPr>
            <p:spPr>
              <a:xfrm flipH="1">
                <a:off x="7306728" y="2726782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73" y="32324"/>
                    </a:moveTo>
                    <a:cubicBezTo>
                      <a:pt x="64973" y="50182"/>
                      <a:pt x="50450" y="64658"/>
                      <a:pt x="32535" y="64658"/>
                    </a:cubicBezTo>
                    <a:cubicBezTo>
                      <a:pt x="14620" y="64658"/>
                      <a:pt x="97" y="50181"/>
                      <a:pt x="97" y="32324"/>
                    </a:cubicBezTo>
                    <a:cubicBezTo>
                      <a:pt x="97" y="14467"/>
                      <a:pt x="14620" y="-9"/>
                      <a:pt x="32535" y="-9"/>
                    </a:cubicBezTo>
                    <a:cubicBezTo>
                      <a:pt x="50450" y="-9"/>
                      <a:pt x="64973" y="14467"/>
                      <a:pt x="64973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5" name="Google Shape;435;p32"/>
              <p:cNvSpPr/>
              <p:nvPr/>
            </p:nvSpPr>
            <p:spPr>
              <a:xfrm flipH="1">
                <a:off x="7368082" y="3031307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75" y="32324"/>
                    </a:moveTo>
                    <a:cubicBezTo>
                      <a:pt x="64975" y="50181"/>
                      <a:pt x="50452" y="64657"/>
                      <a:pt x="32537" y="64657"/>
                    </a:cubicBezTo>
                    <a:cubicBezTo>
                      <a:pt x="14622" y="64657"/>
                      <a:pt x="99" y="50181"/>
                      <a:pt x="99" y="32324"/>
                    </a:cubicBezTo>
                    <a:cubicBezTo>
                      <a:pt x="99" y="14467"/>
                      <a:pt x="14622" y="-9"/>
                      <a:pt x="32537" y="-9"/>
                    </a:cubicBezTo>
                    <a:cubicBezTo>
                      <a:pt x="50452" y="-9"/>
                      <a:pt x="64975" y="14467"/>
                      <a:pt x="64975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 flipH="1">
                <a:off x="7681658" y="296664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88" y="32324"/>
                    </a:moveTo>
                    <a:cubicBezTo>
                      <a:pt x="64988" y="50181"/>
                      <a:pt x="50465" y="64657"/>
                      <a:pt x="32550" y="64657"/>
                    </a:cubicBezTo>
                    <a:cubicBezTo>
                      <a:pt x="14635" y="64657"/>
                      <a:pt x="112" y="50181"/>
                      <a:pt x="112" y="32324"/>
                    </a:cubicBezTo>
                    <a:cubicBezTo>
                      <a:pt x="112" y="14467"/>
                      <a:pt x="14635" y="-9"/>
                      <a:pt x="32550" y="-9"/>
                    </a:cubicBezTo>
                    <a:cubicBezTo>
                      <a:pt x="50465" y="-9"/>
                      <a:pt x="64988" y="14467"/>
                      <a:pt x="64988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32"/>
              <p:cNvSpPr/>
              <p:nvPr/>
            </p:nvSpPr>
            <p:spPr>
              <a:xfrm flipH="1">
                <a:off x="7058400" y="3229606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62" y="32324"/>
                    </a:moveTo>
                    <a:cubicBezTo>
                      <a:pt x="64962" y="50181"/>
                      <a:pt x="50439" y="64658"/>
                      <a:pt x="32525" y="64658"/>
                    </a:cubicBezTo>
                    <a:cubicBezTo>
                      <a:pt x="14610" y="64658"/>
                      <a:pt x="87" y="50181"/>
                      <a:pt x="87" y="32324"/>
                    </a:cubicBezTo>
                    <a:cubicBezTo>
                      <a:pt x="87" y="14467"/>
                      <a:pt x="14610" y="-9"/>
                      <a:pt x="32525" y="-9"/>
                    </a:cubicBezTo>
                    <a:cubicBezTo>
                      <a:pt x="50440" y="-9"/>
                      <a:pt x="64962" y="14467"/>
                      <a:pt x="64962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" name="Google Shape;438;p32"/>
              <p:cNvSpPr/>
              <p:nvPr/>
            </p:nvSpPr>
            <p:spPr>
              <a:xfrm flipH="1">
                <a:off x="7247768" y="3457719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70" y="32324"/>
                    </a:moveTo>
                    <a:cubicBezTo>
                      <a:pt x="64970" y="50181"/>
                      <a:pt x="50447" y="64657"/>
                      <a:pt x="32532" y="64657"/>
                    </a:cubicBezTo>
                    <a:cubicBezTo>
                      <a:pt x="14617" y="64657"/>
                      <a:pt x="95" y="50181"/>
                      <a:pt x="95" y="32324"/>
                    </a:cubicBezTo>
                    <a:cubicBezTo>
                      <a:pt x="95" y="14467"/>
                      <a:pt x="14618" y="-9"/>
                      <a:pt x="32532" y="-9"/>
                    </a:cubicBezTo>
                    <a:cubicBezTo>
                      <a:pt x="50447" y="-9"/>
                      <a:pt x="64970" y="14467"/>
                      <a:pt x="64970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 flipH="1">
                <a:off x="7606671" y="323640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85" y="32324"/>
                    </a:moveTo>
                    <a:cubicBezTo>
                      <a:pt x="64985" y="50181"/>
                      <a:pt x="50462" y="64658"/>
                      <a:pt x="32547" y="64658"/>
                    </a:cubicBezTo>
                    <a:cubicBezTo>
                      <a:pt x="14632" y="64658"/>
                      <a:pt x="109" y="50181"/>
                      <a:pt x="109" y="32324"/>
                    </a:cubicBezTo>
                    <a:cubicBezTo>
                      <a:pt x="109" y="14467"/>
                      <a:pt x="14632" y="-9"/>
                      <a:pt x="32547" y="-9"/>
                    </a:cubicBezTo>
                    <a:cubicBezTo>
                      <a:pt x="50462" y="-9"/>
                      <a:pt x="64985" y="14467"/>
                      <a:pt x="64985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 flipH="1">
                <a:off x="7980149" y="3192735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5000" y="32324"/>
                    </a:moveTo>
                    <a:cubicBezTo>
                      <a:pt x="65000" y="50182"/>
                      <a:pt x="50477" y="64658"/>
                      <a:pt x="32562" y="64658"/>
                    </a:cubicBezTo>
                    <a:cubicBezTo>
                      <a:pt x="14647" y="64658"/>
                      <a:pt x="124" y="50181"/>
                      <a:pt x="124" y="32324"/>
                    </a:cubicBezTo>
                    <a:cubicBezTo>
                      <a:pt x="124" y="14467"/>
                      <a:pt x="14647" y="-9"/>
                      <a:pt x="32562" y="-9"/>
                    </a:cubicBezTo>
                    <a:cubicBezTo>
                      <a:pt x="50477" y="-9"/>
                      <a:pt x="65000" y="14467"/>
                      <a:pt x="65000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 flipH="1">
                <a:off x="7665455" y="3934886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87" y="32324"/>
                    </a:moveTo>
                    <a:cubicBezTo>
                      <a:pt x="64987" y="50181"/>
                      <a:pt x="50464" y="64657"/>
                      <a:pt x="32549" y="64657"/>
                    </a:cubicBezTo>
                    <a:cubicBezTo>
                      <a:pt x="14634" y="64657"/>
                      <a:pt x="112" y="50181"/>
                      <a:pt x="112" y="32324"/>
                    </a:cubicBezTo>
                    <a:cubicBezTo>
                      <a:pt x="112" y="14467"/>
                      <a:pt x="14634" y="-10"/>
                      <a:pt x="32549" y="-10"/>
                    </a:cubicBezTo>
                    <a:cubicBezTo>
                      <a:pt x="50464" y="-10"/>
                      <a:pt x="64987" y="14466"/>
                      <a:pt x="64987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 flipH="1">
                <a:off x="7218108" y="4357563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69" y="32324"/>
                    </a:moveTo>
                    <a:cubicBezTo>
                      <a:pt x="64969" y="50181"/>
                      <a:pt x="50446" y="64658"/>
                      <a:pt x="32531" y="64658"/>
                    </a:cubicBezTo>
                    <a:cubicBezTo>
                      <a:pt x="14616" y="64658"/>
                      <a:pt x="93" y="50182"/>
                      <a:pt x="93" y="32324"/>
                    </a:cubicBezTo>
                    <a:cubicBezTo>
                      <a:pt x="93" y="14467"/>
                      <a:pt x="14616" y="-9"/>
                      <a:pt x="32531" y="-9"/>
                    </a:cubicBezTo>
                    <a:cubicBezTo>
                      <a:pt x="50446" y="-9"/>
                      <a:pt x="64969" y="14467"/>
                      <a:pt x="64969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 flipH="1">
                <a:off x="7242986" y="4006894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70" y="32324"/>
                    </a:moveTo>
                    <a:cubicBezTo>
                      <a:pt x="64970" y="50181"/>
                      <a:pt x="50447" y="64658"/>
                      <a:pt x="32532" y="64658"/>
                    </a:cubicBezTo>
                    <a:cubicBezTo>
                      <a:pt x="14617" y="64658"/>
                      <a:pt x="94" y="50182"/>
                      <a:pt x="94" y="32324"/>
                    </a:cubicBezTo>
                    <a:cubicBezTo>
                      <a:pt x="94" y="14467"/>
                      <a:pt x="14617" y="-9"/>
                      <a:pt x="32532" y="-9"/>
                    </a:cubicBezTo>
                    <a:cubicBezTo>
                      <a:pt x="50447" y="-9"/>
                      <a:pt x="64970" y="14467"/>
                      <a:pt x="64970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 flipH="1">
                <a:off x="7504418" y="3678069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81" y="32324"/>
                    </a:moveTo>
                    <a:cubicBezTo>
                      <a:pt x="64981" y="50181"/>
                      <a:pt x="50458" y="64658"/>
                      <a:pt x="32543" y="64658"/>
                    </a:cubicBezTo>
                    <a:cubicBezTo>
                      <a:pt x="14628" y="64658"/>
                      <a:pt x="105" y="50181"/>
                      <a:pt x="105" y="32324"/>
                    </a:cubicBezTo>
                    <a:cubicBezTo>
                      <a:pt x="105" y="14467"/>
                      <a:pt x="14628" y="-9"/>
                      <a:pt x="32543" y="-9"/>
                    </a:cubicBezTo>
                    <a:cubicBezTo>
                      <a:pt x="50458" y="-9"/>
                      <a:pt x="64981" y="14467"/>
                      <a:pt x="64981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 flipH="1">
                <a:off x="7056718" y="3763667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62" y="32324"/>
                    </a:moveTo>
                    <a:cubicBezTo>
                      <a:pt x="64962" y="50181"/>
                      <a:pt x="50439" y="64657"/>
                      <a:pt x="32525" y="64657"/>
                    </a:cubicBezTo>
                    <a:cubicBezTo>
                      <a:pt x="14610" y="64657"/>
                      <a:pt x="87" y="50181"/>
                      <a:pt x="87" y="32324"/>
                    </a:cubicBezTo>
                    <a:cubicBezTo>
                      <a:pt x="87" y="14467"/>
                      <a:pt x="14610" y="-9"/>
                      <a:pt x="32525" y="-9"/>
                    </a:cubicBezTo>
                    <a:cubicBezTo>
                      <a:pt x="50440" y="-9"/>
                      <a:pt x="64962" y="14467"/>
                      <a:pt x="64962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 flipH="1">
                <a:off x="7501848" y="4251582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81" y="32324"/>
                    </a:moveTo>
                    <a:cubicBezTo>
                      <a:pt x="64981" y="50181"/>
                      <a:pt x="50458" y="64658"/>
                      <a:pt x="32543" y="64658"/>
                    </a:cubicBezTo>
                    <a:cubicBezTo>
                      <a:pt x="14628" y="64658"/>
                      <a:pt x="105" y="50182"/>
                      <a:pt x="105" y="32324"/>
                    </a:cubicBezTo>
                    <a:cubicBezTo>
                      <a:pt x="105" y="14467"/>
                      <a:pt x="14628" y="-9"/>
                      <a:pt x="32543" y="-9"/>
                    </a:cubicBezTo>
                    <a:cubicBezTo>
                      <a:pt x="50458" y="-9"/>
                      <a:pt x="64981" y="14467"/>
                      <a:pt x="64981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 flipH="1">
                <a:off x="7980149" y="4049817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5000" y="32324"/>
                    </a:moveTo>
                    <a:cubicBezTo>
                      <a:pt x="65000" y="50181"/>
                      <a:pt x="50477" y="64658"/>
                      <a:pt x="32562" y="64658"/>
                    </a:cubicBezTo>
                    <a:cubicBezTo>
                      <a:pt x="14647" y="64658"/>
                      <a:pt x="124" y="50182"/>
                      <a:pt x="124" y="32324"/>
                    </a:cubicBezTo>
                    <a:cubicBezTo>
                      <a:pt x="124" y="14467"/>
                      <a:pt x="14647" y="-9"/>
                      <a:pt x="32562" y="-9"/>
                    </a:cubicBezTo>
                    <a:cubicBezTo>
                      <a:pt x="50477" y="-9"/>
                      <a:pt x="65000" y="14467"/>
                      <a:pt x="65000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 flipH="1">
                <a:off x="7114620" y="4545382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65" y="32324"/>
                    </a:moveTo>
                    <a:cubicBezTo>
                      <a:pt x="64965" y="50181"/>
                      <a:pt x="50442" y="64658"/>
                      <a:pt x="32527" y="64658"/>
                    </a:cubicBezTo>
                    <a:cubicBezTo>
                      <a:pt x="14612" y="64658"/>
                      <a:pt x="89" y="50182"/>
                      <a:pt x="89" y="32324"/>
                    </a:cubicBezTo>
                    <a:cubicBezTo>
                      <a:pt x="89" y="14467"/>
                      <a:pt x="14612" y="-9"/>
                      <a:pt x="32527" y="-9"/>
                    </a:cubicBezTo>
                    <a:cubicBezTo>
                      <a:pt x="50442" y="-9"/>
                      <a:pt x="64965" y="14467"/>
                      <a:pt x="64965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 flipH="1">
                <a:off x="6594620" y="5061405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44" y="32324"/>
                    </a:moveTo>
                    <a:cubicBezTo>
                      <a:pt x="64944" y="50181"/>
                      <a:pt x="50421" y="64658"/>
                      <a:pt x="32506" y="64658"/>
                    </a:cubicBezTo>
                    <a:cubicBezTo>
                      <a:pt x="14591" y="64658"/>
                      <a:pt x="68" y="50181"/>
                      <a:pt x="68" y="32324"/>
                    </a:cubicBezTo>
                    <a:cubicBezTo>
                      <a:pt x="68" y="14467"/>
                      <a:pt x="14591" y="-10"/>
                      <a:pt x="32506" y="-10"/>
                    </a:cubicBezTo>
                    <a:cubicBezTo>
                      <a:pt x="50421" y="-10"/>
                      <a:pt x="64944" y="14466"/>
                      <a:pt x="64944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 flipH="1">
                <a:off x="6926306" y="5006384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57" y="32324"/>
                    </a:moveTo>
                    <a:cubicBezTo>
                      <a:pt x="64957" y="50181"/>
                      <a:pt x="50434" y="64658"/>
                      <a:pt x="32519" y="64658"/>
                    </a:cubicBezTo>
                    <a:cubicBezTo>
                      <a:pt x="14604" y="64658"/>
                      <a:pt x="81" y="50182"/>
                      <a:pt x="81" y="32324"/>
                    </a:cubicBezTo>
                    <a:cubicBezTo>
                      <a:pt x="81" y="14467"/>
                      <a:pt x="14604" y="-9"/>
                      <a:pt x="32519" y="-9"/>
                    </a:cubicBezTo>
                    <a:cubicBezTo>
                      <a:pt x="50434" y="-9"/>
                      <a:pt x="64957" y="14467"/>
                      <a:pt x="64957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 flipH="1">
                <a:off x="6446034" y="4784318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38" y="32324"/>
                    </a:moveTo>
                    <a:cubicBezTo>
                      <a:pt x="64938" y="50181"/>
                      <a:pt x="50415" y="64658"/>
                      <a:pt x="32500" y="64658"/>
                    </a:cubicBezTo>
                    <a:cubicBezTo>
                      <a:pt x="14585" y="64658"/>
                      <a:pt x="62" y="50182"/>
                      <a:pt x="62" y="32324"/>
                    </a:cubicBezTo>
                    <a:cubicBezTo>
                      <a:pt x="62" y="14467"/>
                      <a:pt x="14585" y="-9"/>
                      <a:pt x="32500" y="-9"/>
                    </a:cubicBezTo>
                    <a:cubicBezTo>
                      <a:pt x="50415" y="-9"/>
                      <a:pt x="64938" y="14467"/>
                      <a:pt x="64938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 flipH="1">
                <a:off x="6707907" y="4775318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48" y="32324"/>
                    </a:moveTo>
                    <a:cubicBezTo>
                      <a:pt x="64948" y="50181"/>
                      <a:pt x="50425" y="64658"/>
                      <a:pt x="32510" y="64658"/>
                    </a:cubicBezTo>
                    <a:cubicBezTo>
                      <a:pt x="14595" y="64658"/>
                      <a:pt x="73" y="50182"/>
                      <a:pt x="73" y="32324"/>
                    </a:cubicBezTo>
                    <a:cubicBezTo>
                      <a:pt x="73" y="14467"/>
                      <a:pt x="14596" y="-9"/>
                      <a:pt x="32510" y="-9"/>
                    </a:cubicBezTo>
                    <a:cubicBezTo>
                      <a:pt x="50425" y="-9"/>
                      <a:pt x="64948" y="14467"/>
                      <a:pt x="64948" y="32324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 flipH="1">
                <a:off x="7791522" y="361418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92" y="32324"/>
                    </a:moveTo>
                    <a:cubicBezTo>
                      <a:pt x="64992" y="50182"/>
                      <a:pt x="50469" y="64658"/>
                      <a:pt x="32555" y="64658"/>
                    </a:cubicBezTo>
                    <a:cubicBezTo>
                      <a:pt x="14640" y="64658"/>
                      <a:pt x="117" y="50181"/>
                      <a:pt x="117" y="32324"/>
                    </a:cubicBezTo>
                    <a:cubicBezTo>
                      <a:pt x="117" y="14467"/>
                      <a:pt x="14640" y="-9"/>
                      <a:pt x="32555" y="-9"/>
                    </a:cubicBezTo>
                    <a:cubicBezTo>
                      <a:pt x="50469" y="-9"/>
                      <a:pt x="64992" y="14467"/>
                      <a:pt x="64992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 flipH="1">
                <a:off x="6924629" y="4559289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57" y="32324"/>
                    </a:moveTo>
                    <a:cubicBezTo>
                      <a:pt x="64957" y="50181"/>
                      <a:pt x="50434" y="64658"/>
                      <a:pt x="32519" y="64658"/>
                    </a:cubicBezTo>
                    <a:cubicBezTo>
                      <a:pt x="14604" y="64658"/>
                      <a:pt x="81" y="50182"/>
                      <a:pt x="81" y="32324"/>
                    </a:cubicBezTo>
                    <a:cubicBezTo>
                      <a:pt x="81" y="14467"/>
                      <a:pt x="14604" y="-9"/>
                      <a:pt x="32519" y="-9"/>
                    </a:cubicBezTo>
                    <a:cubicBezTo>
                      <a:pt x="50434" y="-9"/>
                      <a:pt x="64957" y="14467"/>
                      <a:pt x="64957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 flipH="1">
                <a:off x="6978813" y="4145244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59" y="32324"/>
                    </a:moveTo>
                    <a:cubicBezTo>
                      <a:pt x="64959" y="50181"/>
                      <a:pt x="50436" y="64658"/>
                      <a:pt x="32521" y="64658"/>
                    </a:cubicBezTo>
                    <a:cubicBezTo>
                      <a:pt x="14606" y="64658"/>
                      <a:pt x="84" y="50182"/>
                      <a:pt x="84" y="32324"/>
                    </a:cubicBezTo>
                    <a:cubicBezTo>
                      <a:pt x="84" y="14467"/>
                      <a:pt x="14607" y="-9"/>
                      <a:pt x="32521" y="-9"/>
                    </a:cubicBezTo>
                    <a:cubicBezTo>
                      <a:pt x="50436" y="-9"/>
                      <a:pt x="64959" y="14467"/>
                      <a:pt x="64959" y="32324"/>
                    </a:cubicBezTo>
                    <a:close/>
                  </a:path>
                </a:pathLst>
              </a:custGeom>
              <a:solidFill>
                <a:srgbClr val="FFC857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 flipH="1">
                <a:off x="6753058" y="2264021"/>
                <a:ext cx="64875" cy="64666"/>
              </a:xfrm>
              <a:custGeom>
                <a:rect b="b" l="l" r="r" t="t"/>
                <a:pathLst>
                  <a:path extrusionOk="0" h="64666" w="64875">
                    <a:moveTo>
                      <a:pt x="64950" y="32324"/>
                    </a:moveTo>
                    <a:cubicBezTo>
                      <a:pt x="64950" y="50181"/>
                      <a:pt x="50427" y="64657"/>
                      <a:pt x="32512" y="64657"/>
                    </a:cubicBezTo>
                    <a:cubicBezTo>
                      <a:pt x="14597" y="64657"/>
                      <a:pt x="74" y="50181"/>
                      <a:pt x="74" y="32324"/>
                    </a:cubicBezTo>
                    <a:cubicBezTo>
                      <a:pt x="74" y="14467"/>
                      <a:pt x="14597" y="-9"/>
                      <a:pt x="32512" y="-9"/>
                    </a:cubicBezTo>
                    <a:cubicBezTo>
                      <a:pt x="50427" y="-9"/>
                      <a:pt x="64950" y="14467"/>
                      <a:pt x="64950" y="32324"/>
                    </a:cubicBezTo>
                    <a:close/>
                  </a:path>
                </a:pathLst>
              </a:custGeom>
              <a:solidFill>
                <a:srgbClr val="EF4E6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7" name="Google Shape;457;p32"/>
            <p:cNvGrpSpPr/>
            <p:nvPr/>
          </p:nvGrpSpPr>
          <p:grpSpPr>
            <a:xfrm>
              <a:off x="6801460" y="3260230"/>
              <a:ext cx="136508" cy="388000"/>
              <a:chOff x="6595265" y="3260230"/>
              <a:chExt cx="136508" cy="388000"/>
            </a:xfrm>
          </p:grpSpPr>
          <p:sp>
            <p:nvSpPr>
              <p:cNvPr id="458" name="Google Shape;458;p32"/>
              <p:cNvSpPr/>
              <p:nvPr/>
            </p:nvSpPr>
            <p:spPr>
              <a:xfrm>
                <a:off x="6607565" y="3260230"/>
                <a:ext cx="111908" cy="111548"/>
              </a:xfrm>
              <a:custGeom>
                <a:rect b="b" l="l" r="r" t="t"/>
                <a:pathLst>
                  <a:path extrusionOk="0" h="111548" w="111908">
                    <a:moveTo>
                      <a:pt x="111958" y="55789"/>
                    </a:moveTo>
                    <a:cubicBezTo>
                      <a:pt x="111958" y="86592"/>
                      <a:pt x="86907" y="111563"/>
                      <a:pt x="56004" y="111563"/>
                    </a:cubicBezTo>
                    <a:cubicBezTo>
                      <a:pt x="25101" y="111563"/>
                      <a:pt x="50" y="86592"/>
                      <a:pt x="50" y="55789"/>
                    </a:cubicBezTo>
                    <a:cubicBezTo>
                      <a:pt x="50" y="24986"/>
                      <a:pt x="25101" y="15"/>
                      <a:pt x="56004" y="15"/>
                    </a:cubicBezTo>
                    <a:cubicBezTo>
                      <a:pt x="86907" y="15"/>
                      <a:pt x="111958" y="24986"/>
                      <a:pt x="111958" y="55789"/>
                    </a:cubicBezTo>
                    <a:close/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6595265" y="3381713"/>
                <a:ext cx="136508" cy="266517"/>
              </a:xfrm>
              <a:custGeom>
                <a:rect b="b" l="l" r="r" t="t"/>
                <a:pathLst>
                  <a:path extrusionOk="0" h="266517" w="136508">
                    <a:moveTo>
                      <a:pt x="68306" y="266480"/>
                    </a:moveTo>
                    <a:lnTo>
                      <a:pt x="51753" y="266480"/>
                    </a:lnTo>
                    <a:cubicBezTo>
                      <a:pt x="45854" y="266480"/>
                      <a:pt x="40060" y="260019"/>
                      <a:pt x="38588" y="254215"/>
                    </a:cubicBezTo>
                    <a:cubicBezTo>
                      <a:pt x="30182" y="221073"/>
                      <a:pt x="29271" y="165689"/>
                      <a:pt x="15265" y="153197"/>
                    </a:cubicBezTo>
                    <a:cubicBezTo>
                      <a:pt x="13337" y="151477"/>
                      <a:pt x="6776" y="149019"/>
                      <a:pt x="2997" y="135389"/>
                    </a:cubicBezTo>
                    <a:cubicBezTo>
                      <a:pt x="122" y="125024"/>
                      <a:pt x="289" y="118314"/>
                      <a:pt x="227" y="111423"/>
                    </a:cubicBezTo>
                    <a:cubicBezTo>
                      <a:pt x="147" y="102581"/>
                      <a:pt x="-533" y="62997"/>
                      <a:pt x="1463" y="35533"/>
                    </a:cubicBezTo>
                    <a:cubicBezTo>
                      <a:pt x="2170" y="25809"/>
                      <a:pt x="6261" y="19080"/>
                      <a:pt x="12211" y="13440"/>
                    </a:cubicBezTo>
                    <a:cubicBezTo>
                      <a:pt x="32308" y="-2564"/>
                      <a:pt x="48229" y="134"/>
                      <a:pt x="68306" y="134"/>
                    </a:cubicBezTo>
                    <a:moveTo>
                      <a:pt x="68306" y="266480"/>
                    </a:moveTo>
                    <a:lnTo>
                      <a:pt x="84859" y="266480"/>
                    </a:lnTo>
                    <a:cubicBezTo>
                      <a:pt x="90757" y="266480"/>
                      <a:pt x="96551" y="260019"/>
                      <a:pt x="98024" y="254215"/>
                    </a:cubicBezTo>
                    <a:cubicBezTo>
                      <a:pt x="106430" y="221073"/>
                      <a:pt x="107340" y="165689"/>
                      <a:pt x="121347" y="153197"/>
                    </a:cubicBezTo>
                    <a:cubicBezTo>
                      <a:pt x="123274" y="151477"/>
                      <a:pt x="129835" y="149019"/>
                      <a:pt x="133615" y="135389"/>
                    </a:cubicBezTo>
                    <a:cubicBezTo>
                      <a:pt x="136489" y="125024"/>
                      <a:pt x="136322" y="118314"/>
                      <a:pt x="136384" y="111423"/>
                    </a:cubicBezTo>
                    <a:cubicBezTo>
                      <a:pt x="136464" y="102581"/>
                      <a:pt x="137144" y="62997"/>
                      <a:pt x="135148" y="35533"/>
                    </a:cubicBezTo>
                    <a:cubicBezTo>
                      <a:pt x="134442" y="25809"/>
                      <a:pt x="130350" y="19080"/>
                      <a:pt x="124400" y="13440"/>
                    </a:cubicBezTo>
                    <a:cubicBezTo>
                      <a:pt x="104303" y="-2564"/>
                      <a:pt x="88382" y="134"/>
                      <a:pt x="68306" y="134"/>
                    </a:cubicBezTo>
                  </a:path>
                </a:pathLst>
              </a:custGeom>
              <a:solidFill>
                <a:srgbClr val="9BBE7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60" name="Google Shape;460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76874" y="1658934"/>
              <a:ext cx="2033377" cy="13731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1" name="Google Shape;461;p32"/>
            <p:cNvGrpSpPr/>
            <p:nvPr/>
          </p:nvGrpSpPr>
          <p:grpSpPr>
            <a:xfrm>
              <a:off x="4041232" y="1754555"/>
              <a:ext cx="720320" cy="949582"/>
              <a:chOff x="4041232" y="1754555"/>
              <a:chExt cx="720320" cy="949582"/>
            </a:xfrm>
          </p:grpSpPr>
          <p:grpSp>
            <p:nvGrpSpPr>
              <p:cNvPr id="462" name="Google Shape;462;p32"/>
              <p:cNvGrpSpPr/>
              <p:nvPr/>
            </p:nvGrpSpPr>
            <p:grpSpPr>
              <a:xfrm>
                <a:off x="4157392" y="1922654"/>
                <a:ext cx="559399" cy="461074"/>
                <a:chOff x="3951197" y="1922654"/>
                <a:chExt cx="559399" cy="461074"/>
              </a:xfrm>
            </p:grpSpPr>
            <p:sp>
              <p:nvSpPr>
                <p:cNvPr id="463" name="Google Shape;463;p32"/>
                <p:cNvSpPr/>
                <p:nvPr/>
              </p:nvSpPr>
              <p:spPr>
                <a:xfrm>
                  <a:off x="4183717" y="1922654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4" y="47000"/>
                      </a:moveTo>
                      <a:cubicBezTo>
                        <a:pt x="94364" y="72973"/>
                        <a:pt x="73241" y="94028"/>
                        <a:pt x="47184" y="94028"/>
                      </a:cubicBezTo>
                      <a:cubicBezTo>
                        <a:pt x="21127" y="94028"/>
                        <a:pt x="4" y="72973"/>
                        <a:pt x="4" y="47000"/>
                      </a:cubicBezTo>
                      <a:cubicBezTo>
                        <a:pt x="4" y="21027"/>
                        <a:pt x="21127" y="-29"/>
                        <a:pt x="47184" y="-29"/>
                      </a:cubicBezTo>
                      <a:cubicBezTo>
                        <a:pt x="73241" y="-29"/>
                        <a:pt x="94364" y="21027"/>
                        <a:pt x="94364" y="47000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4" name="Google Shape;464;p32"/>
                <p:cNvSpPr/>
                <p:nvPr/>
              </p:nvSpPr>
              <p:spPr>
                <a:xfrm>
                  <a:off x="4183717" y="210616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4" y="46999"/>
                      </a:moveTo>
                      <a:cubicBezTo>
                        <a:pt x="94364" y="72972"/>
                        <a:pt x="73241" y="94027"/>
                        <a:pt x="47184" y="94027"/>
                      </a:cubicBezTo>
                      <a:cubicBezTo>
                        <a:pt x="21127" y="94027"/>
                        <a:pt x="4" y="72972"/>
                        <a:pt x="4" y="46999"/>
                      </a:cubicBezTo>
                      <a:cubicBezTo>
                        <a:pt x="4" y="21026"/>
                        <a:pt x="21127" y="-29"/>
                        <a:pt x="47184" y="-29"/>
                      </a:cubicBezTo>
                      <a:cubicBezTo>
                        <a:pt x="73241" y="-29"/>
                        <a:pt x="94364" y="21026"/>
                        <a:pt x="94364" y="46999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4183717" y="2289672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4" y="46998"/>
                      </a:moveTo>
                      <a:cubicBezTo>
                        <a:pt x="94364" y="72971"/>
                        <a:pt x="73241" y="94027"/>
                        <a:pt x="47184" y="94027"/>
                      </a:cubicBezTo>
                      <a:cubicBezTo>
                        <a:pt x="21127" y="94027"/>
                        <a:pt x="4" y="72971"/>
                        <a:pt x="4" y="46998"/>
                      </a:cubicBezTo>
                      <a:cubicBezTo>
                        <a:pt x="4" y="21025"/>
                        <a:pt x="21127" y="-30"/>
                        <a:pt x="47184" y="-30"/>
                      </a:cubicBezTo>
                      <a:cubicBezTo>
                        <a:pt x="73241" y="-30"/>
                        <a:pt x="94364" y="21025"/>
                        <a:pt x="94364" y="46998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4416236" y="210616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3" y="46999"/>
                      </a:moveTo>
                      <a:cubicBezTo>
                        <a:pt x="94363" y="72972"/>
                        <a:pt x="73240" y="94027"/>
                        <a:pt x="47183" y="94027"/>
                      </a:cubicBezTo>
                      <a:cubicBezTo>
                        <a:pt x="21127" y="94027"/>
                        <a:pt x="3" y="72972"/>
                        <a:pt x="3" y="46999"/>
                      </a:cubicBezTo>
                      <a:cubicBezTo>
                        <a:pt x="3" y="21026"/>
                        <a:pt x="21126" y="-29"/>
                        <a:pt x="47183" y="-29"/>
                      </a:cubicBezTo>
                      <a:cubicBezTo>
                        <a:pt x="73240" y="-29"/>
                        <a:pt x="94363" y="21026"/>
                        <a:pt x="94363" y="46999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3951197" y="2014410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5" y="46999"/>
                      </a:moveTo>
                      <a:cubicBezTo>
                        <a:pt x="94365" y="72972"/>
                        <a:pt x="73242" y="94028"/>
                        <a:pt x="47185" y="94028"/>
                      </a:cubicBezTo>
                      <a:cubicBezTo>
                        <a:pt x="21128" y="94028"/>
                        <a:pt x="5" y="72972"/>
                        <a:pt x="5" y="46999"/>
                      </a:cubicBezTo>
                      <a:cubicBezTo>
                        <a:pt x="5" y="21026"/>
                        <a:pt x="21128" y="-29"/>
                        <a:pt x="47185" y="-29"/>
                      </a:cubicBezTo>
                      <a:cubicBezTo>
                        <a:pt x="73242" y="-29"/>
                        <a:pt x="94365" y="21026"/>
                        <a:pt x="94365" y="46999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" name="Google Shape;468;p32"/>
                <p:cNvSpPr/>
                <p:nvPr/>
              </p:nvSpPr>
              <p:spPr>
                <a:xfrm>
                  <a:off x="3951197" y="2197920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5" y="46999"/>
                      </a:moveTo>
                      <a:cubicBezTo>
                        <a:pt x="94365" y="72972"/>
                        <a:pt x="73242" y="94027"/>
                        <a:pt x="47185" y="94027"/>
                      </a:cubicBezTo>
                      <a:cubicBezTo>
                        <a:pt x="21128" y="94027"/>
                        <a:pt x="5" y="72972"/>
                        <a:pt x="5" y="46999"/>
                      </a:cubicBezTo>
                      <a:cubicBezTo>
                        <a:pt x="5" y="21026"/>
                        <a:pt x="21128" y="-29"/>
                        <a:pt x="47185" y="-29"/>
                      </a:cubicBezTo>
                      <a:cubicBezTo>
                        <a:pt x="73242" y="-29"/>
                        <a:pt x="94365" y="21026"/>
                        <a:pt x="94365" y="46999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4045554" y="1969682"/>
                  <a:ext cx="138161" cy="91756"/>
                </a:xfrm>
                <a:custGeom>
                  <a:rect b="b" l="l" r="r" t="t"/>
                  <a:pathLst>
                    <a:path extrusionOk="0" h="91756" w="138161">
                      <a:moveTo>
                        <a:pt x="5" y="91728"/>
                      </a:moveTo>
                      <a:lnTo>
                        <a:pt x="138166" y="-29"/>
                      </a:lnTo>
                      <a:lnTo>
                        <a:pt x="138166" y="-29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4045554" y="2061439"/>
                  <a:ext cx="138161" cy="91752"/>
                </a:xfrm>
                <a:custGeom>
                  <a:rect b="b" l="l" r="r" t="t"/>
                  <a:pathLst>
                    <a:path extrusionOk="0" h="91752" w="138161">
                      <a:moveTo>
                        <a:pt x="5" y="-29"/>
                      </a:moveTo>
                      <a:lnTo>
                        <a:pt x="138166" y="91724"/>
                      </a:lnTo>
                      <a:lnTo>
                        <a:pt x="138166" y="91724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278074" y="2153191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4" y="183480"/>
                      </a:moveTo>
                      <a:lnTo>
                        <a:pt x="138166" y="-29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4278074" y="2153191"/>
                  <a:ext cx="138161" cy="48881"/>
                </a:xfrm>
                <a:custGeom>
                  <a:rect b="b" l="l" r="r" t="t"/>
                  <a:pathLst>
                    <a:path extrusionOk="0" h="48881" w="138161">
                      <a:moveTo>
                        <a:pt x="4" y="-29"/>
                      </a:moveTo>
                      <a:lnTo>
                        <a:pt x="138166" y="-29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3" name="Google Shape;473;p32"/>
                <p:cNvSpPr/>
                <p:nvPr/>
              </p:nvSpPr>
              <p:spPr>
                <a:xfrm>
                  <a:off x="4278074" y="1969682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4" y="-29"/>
                      </a:moveTo>
                      <a:lnTo>
                        <a:pt x="138166" y="183481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4045554" y="2244948"/>
                  <a:ext cx="138161" cy="91752"/>
                </a:xfrm>
                <a:custGeom>
                  <a:rect b="b" l="l" r="r" t="t"/>
                  <a:pathLst>
                    <a:path extrusionOk="0" h="91752" w="138161">
                      <a:moveTo>
                        <a:pt x="5" y="-30"/>
                      </a:moveTo>
                      <a:lnTo>
                        <a:pt x="138166" y="91723"/>
                      </a:lnTo>
                    </a:path>
                  </a:pathLst>
                </a:custGeom>
                <a:solidFill>
                  <a:srgbClr val="979797"/>
                </a:solidFill>
                <a:ln cap="rnd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32"/>
                <p:cNvSpPr/>
                <p:nvPr/>
              </p:nvSpPr>
              <p:spPr>
                <a:xfrm>
                  <a:off x="4045554" y="2153191"/>
                  <a:ext cx="138161" cy="91756"/>
                </a:xfrm>
                <a:custGeom>
                  <a:rect b="b" l="l" r="r" t="t"/>
                  <a:pathLst>
                    <a:path extrusionOk="0" h="91756" w="138161">
                      <a:moveTo>
                        <a:pt x="138166" y="-29"/>
                      </a:moveTo>
                      <a:lnTo>
                        <a:pt x="5" y="91727"/>
                      </a:lnTo>
                    </a:path>
                  </a:pathLst>
                </a:custGeom>
                <a:solidFill>
                  <a:srgbClr val="979797"/>
                </a:solidFill>
                <a:ln cap="rnd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76" name="Google Shape;476;p32"/>
              <p:cNvSpPr/>
              <p:nvPr/>
            </p:nvSpPr>
            <p:spPr>
              <a:xfrm>
                <a:off x="4060621" y="2556670"/>
                <a:ext cx="376410" cy="147467"/>
              </a:xfrm>
              <a:custGeom>
                <a:rect b="b" l="l" r="r" t="t"/>
                <a:pathLst>
                  <a:path extrusionOk="0" h="147467" w="376410">
                    <a:moveTo>
                      <a:pt x="376449" y="147458"/>
                    </a:moveTo>
                    <a:cubicBezTo>
                      <a:pt x="244145" y="147458"/>
                      <a:pt x="112414" y="98185"/>
                      <a:pt x="12774" y="11429"/>
                    </a:cubicBezTo>
                    <a:cubicBezTo>
                      <a:pt x="8469" y="7680"/>
                      <a:pt x="4222" y="3867"/>
                      <a:pt x="39" y="-9"/>
                    </a:cubicBezTo>
                  </a:path>
                </a:pathLst>
              </a:custGeom>
              <a:noFill/>
              <a:ln cap="rnd" cmpd="sng" w="51900">
                <a:solidFill>
                  <a:srgbClr val="EF4E62">
                    <a:alpha val="6000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4106669" y="2496849"/>
                <a:ext cx="330362" cy="132382"/>
              </a:xfrm>
              <a:custGeom>
                <a:rect b="b" l="l" r="r" t="t"/>
                <a:pathLst>
                  <a:path extrusionOk="0" h="132382" w="330362">
                    <a:moveTo>
                      <a:pt x="330401" y="132373"/>
                    </a:moveTo>
                    <a:cubicBezTo>
                      <a:pt x="213088" y="132495"/>
                      <a:pt x="96294" y="87524"/>
                      <a:pt x="9523" y="8829"/>
                    </a:cubicBezTo>
                    <a:cubicBezTo>
                      <a:pt x="6321" y="5925"/>
                      <a:pt x="3163" y="2977"/>
                      <a:pt x="39" y="-9"/>
                    </a:cubicBezTo>
                  </a:path>
                </a:pathLst>
              </a:custGeom>
              <a:noFill/>
              <a:ln cap="rnd" cmpd="sng" w="51900">
                <a:solidFill>
                  <a:srgbClr val="FFC857">
                    <a:alpha val="6000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4041232" y="1754555"/>
                <a:ext cx="720320" cy="802086"/>
              </a:xfrm>
              <a:custGeom>
                <a:rect b="b" l="l" r="r" t="t"/>
                <a:pathLst>
                  <a:path extrusionOk="0" h="802086" w="720320">
                    <a:moveTo>
                      <a:pt x="395642" y="802077"/>
                    </a:moveTo>
                    <a:cubicBezTo>
                      <a:pt x="298558" y="800454"/>
                      <a:pt x="202523" y="762366"/>
                      <a:pt x="130861" y="697064"/>
                    </a:cubicBezTo>
                    <a:cubicBezTo>
                      <a:pt x="59199" y="631758"/>
                      <a:pt x="12547" y="539821"/>
                      <a:pt x="2244" y="443587"/>
                    </a:cubicBezTo>
                    <a:cubicBezTo>
                      <a:pt x="-8064" y="347348"/>
                      <a:pt x="18069" y="247668"/>
                      <a:pt x="74288" y="168757"/>
                    </a:cubicBezTo>
                    <a:cubicBezTo>
                      <a:pt x="130508" y="89847"/>
                      <a:pt x="216318" y="32411"/>
                      <a:pt x="310872" y="10399"/>
                    </a:cubicBezTo>
                    <a:cubicBezTo>
                      <a:pt x="385358" y="-6939"/>
                      <a:pt x="464808" y="-2525"/>
                      <a:pt x="536896" y="22962"/>
                    </a:cubicBezTo>
                    <a:cubicBezTo>
                      <a:pt x="608990" y="48444"/>
                      <a:pt x="673477" y="94916"/>
                      <a:pt x="720360" y="155158"/>
                    </a:cubicBezTo>
                  </a:path>
                </a:pathLst>
              </a:custGeom>
              <a:noFill/>
              <a:ln cap="rnd" cmpd="sng" w="51900">
                <a:solidFill>
                  <a:srgbClr val="9BBE74">
                    <a:alpha val="60000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9" name="Google Shape;479;p32"/>
            <p:cNvGrpSpPr/>
            <p:nvPr/>
          </p:nvGrpSpPr>
          <p:grpSpPr>
            <a:xfrm>
              <a:off x="5731821" y="1295302"/>
              <a:ext cx="722137" cy="953485"/>
              <a:chOff x="5731821" y="1295302"/>
              <a:chExt cx="722137" cy="953485"/>
            </a:xfrm>
          </p:grpSpPr>
          <p:grpSp>
            <p:nvGrpSpPr>
              <p:cNvPr id="480" name="Google Shape;480;p32"/>
              <p:cNvGrpSpPr/>
              <p:nvPr/>
            </p:nvGrpSpPr>
            <p:grpSpPr>
              <a:xfrm>
                <a:off x="5855832" y="1467303"/>
                <a:ext cx="559399" cy="461075"/>
                <a:chOff x="5649637" y="1467303"/>
                <a:chExt cx="559399" cy="461075"/>
              </a:xfrm>
            </p:grpSpPr>
            <p:sp>
              <p:nvSpPr>
                <p:cNvPr id="481" name="Google Shape;481;p32"/>
                <p:cNvSpPr/>
                <p:nvPr/>
              </p:nvSpPr>
              <p:spPr>
                <a:xfrm>
                  <a:off x="5882157" y="146730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99" y="46990"/>
                      </a:moveTo>
                      <a:cubicBezTo>
                        <a:pt x="94399" y="72963"/>
                        <a:pt x="73276" y="94018"/>
                        <a:pt x="47219" y="94018"/>
                      </a:cubicBezTo>
                      <a:cubicBezTo>
                        <a:pt x="21162" y="94018"/>
                        <a:pt x="39" y="72963"/>
                        <a:pt x="39" y="46990"/>
                      </a:cubicBezTo>
                      <a:cubicBezTo>
                        <a:pt x="39" y="21017"/>
                        <a:pt x="21162" y="-38"/>
                        <a:pt x="47219" y="-38"/>
                      </a:cubicBezTo>
                      <a:cubicBezTo>
                        <a:pt x="73276" y="-38"/>
                        <a:pt x="94399" y="21017"/>
                        <a:pt x="94399" y="46990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32"/>
                <p:cNvSpPr/>
                <p:nvPr/>
              </p:nvSpPr>
              <p:spPr>
                <a:xfrm>
                  <a:off x="5882157" y="165081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99" y="46990"/>
                      </a:moveTo>
                      <a:cubicBezTo>
                        <a:pt x="94399" y="72963"/>
                        <a:pt x="73276" y="94018"/>
                        <a:pt x="47219" y="94018"/>
                      </a:cubicBezTo>
                      <a:cubicBezTo>
                        <a:pt x="21162" y="94018"/>
                        <a:pt x="39" y="72963"/>
                        <a:pt x="39" y="46990"/>
                      </a:cubicBezTo>
                      <a:cubicBezTo>
                        <a:pt x="39" y="21017"/>
                        <a:pt x="21162" y="-38"/>
                        <a:pt x="47219" y="-38"/>
                      </a:cubicBezTo>
                      <a:cubicBezTo>
                        <a:pt x="73276" y="-38"/>
                        <a:pt x="94399" y="21017"/>
                        <a:pt x="94399" y="46990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5882157" y="1834322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99" y="46989"/>
                      </a:moveTo>
                      <a:cubicBezTo>
                        <a:pt x="94399" y="72962"/>
                        <a:pt x="73276" y="94017"/>
                        <a:pt x="47219" y="94017"/>
                      </a:cubicBezTo>
                      <a:cubicBezTo>
                        <a:pt x="21162" y="94017"/>
                        <a:pt x="39" y="72962"/>
                        <a:pt x="39" y="46989"/>
                      </a:cubicBezTo>
                      <a:cubicBezTo>
                        <a:pt x="39" y="21016"/>
                        <a:pt x="21162" y="-39"/>
                        <a:pt x="47219" y="-39"/>
                      </a:cubicBezTo>
                      <a:cubicBezTo>
                        <a:pt x="73276" y="-39"/>
                        <a:pt x="94399" y="21016"/>
                        <a:pt x="94399" y="4698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32"/>
                <p:cNvSpPr/>
                <p:nvPr/>
              </p:nvSpPr>
              <p:spPr>
                <a:xfrm>
                  <a:off x="6114676" y="165081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98" y="46990"/>
                      </a:moveTo>
                      <a:cubicBezTo>
                        <a:pt x="94398" y="72963"/>
                        <a:pt x="73275" y="94018"/>
                        <a:pt x="47218" y="94018"/>
                      </a:cubicBezTo>
                      <a:cubicBezTo>
                        <a:pt x="21161" y="94018"/>
                        <a:pt x="38" y="72963"/>
                        <a:pt x="38" y="46990"/>
                      </a:cubicBezTo>
                      <a:cubicBezTo>
                        <a:pt x="38" y="21017"/>
                        <a:pt x="21161" y="-38"/>
                        <a:pt x="47218" y="-38"/>
                      </a:cubicBezTo>
                      <a:cubicBezTo>
                        <a:pt x="73275" y="-38"/>
                        <a:pt x="94398" y="21017"/>
                        <a:pt x="94398" y="46990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32"/>
                <p:cNvSpPr/>
                <p:nvPr/>
              </p:nvSpPr>
              <p:spPr>
                <a:xfrm>
                  <a:off x="5649637" y="1559060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00" y="46990"/>
                      </a:moveTo>
                      <a:cubicBezTo>
                        <a:pt x="94400" y="72963"/>
                        <a:pt x="73276" y="94018"/>
                        <a:pt x="47219" y="94018"/>
                      </a:cubicBezTo>
                      <a:cubicBezTo>
                        <a:pt x="21163" y="94018"/>
                        <a:pt x="39" y="72963"/>
                        <a:pt x="39" y="46990"/>
                      </a:cubicBezTo>
                      <a:cubicBezTo>
                        <a:pt x="39" y="21017"/>
                        <a:pt x="21163" y="-38"/>
                        <a:pt x="47219" y="-38"/>
                      </a:cubicBezTo>
                      <a:cubicBezTo>
                        <a:pt x="73276" y="-38"/>
                        <a:pt x="94400" y="21017"/>
                        <a:pt x="94400" y="46990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32"/>
                <p:cNvSpPr/>
                <p:nvPr/>
              </p:nvSpPr>
              <p:spPr>
                <a:xfrm>
                  <a:off x="5649637" y="1742569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00" y="46989"/>
                      </a:moveTo>
                      <a:cubicBezTo>
                        <a:pt x="94400" y="72962"/>
                        <a:pt x="73276" y="94018"/>
                        <a:pt x="47219" y="94018"/>
                      </a:cubicBezTo>
                      <a:cubicBezTo>
                        <a:pt x="21163" y="94018"/>
                        <a:pt x="39" y="72962"/>
                        <a:pt x="39" y="46989"/>
                      </a:cubicBezTo>
                      <a:cubicBezTo>
                        <a:pt x="39" y="21016"/>
                        <a:pt x="21163" y="-39"/>
                        <a:pt x="47219" y="-39"/>
                      </a:cubicBezTo>
                      <a:cubicBezTo>
                        <a:pt x="73276" y="-39"/>
                        <a:pt x="94400" y="21016"/>
                        <a:pt x="94400" y="4698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32"/>
                <p:cNvSpPr/>
                <p:nvPr/>
              </p:nvSpPr>
              <p:spPr>
                <a:xfrm>
                  <a:off x="5743994" y="1514331"/>
                  <a:ext cx="138161" cy="91756"/>
                </a:xfrm>
                <a:custGeom>
                  <a:rect b="b" l="l" r="r" t="t"/>
                  <a:pathLst>
                    <a:path extrusionOk="0" h="91756" w="138161">
                      <a:moveTo>
                        <a:pt x="39" y="91719"/>
                      </a:moveTo>
                      <a:lnTo>
                        <a:pt x="138201" y="-38"/>
                      </a:lnTo>
                      <a:lnTo>
                        <a:pt x="138201" y="-38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743994" y="1606088"/>
                  <a:ext cx="138161" cy="91752"/>
                </a:xfrm>
                <a:custGeom>
                  <a:rect b="b" l="l" r="r" t="t"/>
                  <a:pathLst>
                    <a:path extrusionOk="0" h="91752" w="138161">
                      <a:moveTo>
                        <a:pt x="39" y="-38"/>
                      </a:moveTo>
                      <a:lnTo>
                        <a:pt x="138201" y="91714"/>
                      </a:lnTo>
                      <a:lnTo>
                        <a:pt x="138201" y="91714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9" name="Google Shape;489;p32"/>
                <p:cNvSpPr/>
                <p:nvPr/>
              </p:nvSpPr>
              <p:spPr>
                <a:xfrm>
                  <a:off x="5976513" y="1697841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38" y="183470"/>
                      </a:moveTo>
                      <a:lnTo>
                        <a:pt x="138200" y="-39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5976513" y="1697841"/>
                  <a:ext cx="138161" cy="48881"/>
                </a:xfrm>
                <a:custGeom>
                  <a:rect b="b" l="l" r="r" t="t"/>
                  <a:pathLst>
                    <a:path extrusionOk="0" h="48881" w="138161">
                      <a:moveTo>
                        <a:pt x="38" y="-38"/>
                      </a:moveTo>
                      <a:lnTo>
                        <a:pt x="138200" y="-38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1" name="Google Shape;491;p32"/>
                <p:cNvSpPr/>
                <p:nvPr/>
              </p:nvSpPr>
              <p:spPr>
                <a:xfrm>
                  <a:off x="5976513" y="1514331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38" y="-38"/>
                      </a:moveTo>
                      <a:lnTo>
                        <a:pt x="138200" y="18347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2" name="Google Shape;492;p32"/>
                <p:cNvSpPr/>
                <p:nvPr/>
              </p:nvSpPr>
              <p:spPr>
                <a:xfrm>
                  <a:off x="5743994" y="1789597"/>
                  <a:ext cx="138161" cy="91752"/>
                </a:xfrm>
                <a:custGeom>
                  <a:rect b="b" l="l" r="r" t="t"/>
                  <a:pathLst>
                    <a:path extrusionOk="0" h="91752" w="138161">
                      <a:moveTo>
                        <a:pt x="39" y="-39"/>
                      </a:moveTo>
                      <a:lnTo>
                        <a:pt x="138201" y="91714"/>
                      </a:lnTo>
                    </a:path>
                  </a:pathLst>
                </a:custGeom>
                <a:solidFill>
                  <a:srgbClr val="373737"/>
                </a:solidFill>
                <a:ln cap="rnd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32"/>
                <p:cNvSpPr/>
                <p:nvPr/>
              </p:nvSpPr>
              <p:spPr>
                <a:xfrm>
                  <a:off x="5743994" y="1697841"/>
                  <a:ext cx="138161" cy="91756"/>
                </a:xfrm>
                <a:custGeom>
                  <a:rect b="b" l="l" r="r" t="t"/>
                  <a:pathLst>
                    <a:path extrusionOk="0" h="91756" w="138161">
                      <a:moveTo>
                        <a:pt x="138201" y="-39"/>
                      </a:moveTo>
                      <a:lnTo>
                        <a:pt x="39" y="91718"/>
                      </a:lnTo>
                    </a:path>
                  </a:pathLst>
                </a:custGeom>
                <a:solidFill>
                  <a:srgbClr val="373737"/>
                </a:solidFill>
                <a:ln cap="rnd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4" name="Google Shape;494;p32"/>
              <p:cNvSpPr/>
              <p:nvPr/>
            </p:nvSpPr>
            <p:spPr>
              <a:xfrm>
                <a:off x="5759059" y="2101320"/>
                <a:ext cx="376410" cy="147467"/>
              </a:xfrm>
              <a:custGeom>
                <a:rect b="b" l="l" r="r" t="t"/>
                <a:pathLst>
                  <a:path extrusionOk="0" h="147467" w="376410">
                    <a:moveTo>
                      <a:pt x="376449" y="147458"/>
                    </a:moveTo>
                    <a:cubicBezTo>
                      <a:pt x="244145" y="147458"/>
                      <a:pt x="112413" y="98190"/>
                      <a:pt x="12774" y="11434"/>
                    </a:cubicBezTo>
                    <a:cubicBezTo>
                      <a:pt x="8469" y="7685"/>
                      <a:pt x="4222" y="3872"/>
                      <a:pt x="39" y="-9"/>
                    </a:cubicBezTo>
                  </a:path>
                </a:pathLst>
              </a:custGeom>
              <a:noFill/>
              <a:ln cap="rnd" cmpd="sng" w="51900">
                <a:solidFill>
                  <a:srgbClr val="EF4E6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5805107" y="2041498"/>
                <a:ext cx="330362" cy="132382"/>
              </a:xfrm>
              <a:custGeom>
                <a:rect b="b" l="l" r="r" t="t"/>
                <a:pathLst>
                  <a:path extrusionOk="0" h="132382" w="330362">
                    <a:moveTo>
                      <a:pt x="330401" y="132373"/>
                    </a:moveTo>
                    <a:cubicBezTo>
                      <a:pt x="213083" y="132495"/>
                      <a:pt x="96294" y="87529"/>
                      <a:pt x="9523" y="8829"/>
                    </a:cubicBezTo>
                    <a:cubicBezTo>
                      <a:pt x="6321" y="5930"/>
                      <a:pt x="3158" y="2982"/>
                      <a:pt x="39" y="-9"/>
                    </a:cubicBezTo>
                  </a:path>
                </a:pathLst>
              </a:custGeom>
              <a:noFill/>
              <a:ln cap="rnd" cmpd="sng" w="51900">
                <a:solidFill>
                  <a:srgbClr val="FFC85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5731821" y="1295302"/>
                <a:ext cx="722137" cy="803370"/>
              </a:xfrm>
              <a:custGeom>
                <a:rect b="b" l="l" r="r" t="t"/>
                <a:pathLst>
                  <a:path extrusionOk="0" h="803370" w="722137">
                    <a:moveTo>
                      <a:pt x="412122" y="803262"/>
                    </a:moveTo>
                    <a:cubicBezTo>
                      <a:pt x="313998" y="805481"/>
                      <a:pt x="215477" y="770457"/>
                      <a:pt x="140906" y="706842"/>
                    </a:cubicBezTo>
                    <a:cubicBezTo>
                      <a:pt x="66341" y="643227"/>
                      <a:pt x="16409" y="551613"/>
                      <a:pt x="3462" y="454631"/>
                    </a:cubicBezTo>
                    <a:cubicBezTo>
                      <a:pt x="-9489" y="357649"/>
                      <a:pt x="14658" y="256204"/>
                      <a:pt x="69936" y="175363"/>
                    </a:cubicBezTo>
                    <a:cubicBezTo>
                      <a:pt x="125214" y="94517"/>
                      <a:pt x="211112" y="35028"/>
                      <a:pt x="306406" y="11584"/>
                    </a:cubicBezTo>
                    <a:cubicBezTo>
                      <a:pt x="381795" y="-6962"/>
                      <a:pt x="462574" y="-3174"/>
                      <a:pt x="535883" y="22353"/>
                    </a:cubicBezTo>
                    <a:cubicBezTo>
                      <a:pt x="609193" y="47879"/>
                      <a:pt x="674769" y="95040"/>
                      <a:pt x="722176" y="156343"/>
                    </a:cubicBezTo>
                  </a:path>
                </a:pathLst>
              </a:custGeom>
              <a:noFill/>
              <a:ln cap="rnd" cmpd="sng" w="51900">
                <a:solidFill>
                  <a:srgbClr val="9BBE7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97" name="Google Shape;497;p3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79874" y="1664299"/>
              <a:ext cx="2161956" cy="39718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8" name="Google Shape;498;p32"/>
            <p:cNvGrpSpPr/>
            <p:nvPr/>
          </p:nvGrpSpPr>
          <p:grpSpPr>
            <a:xfrm>
              <a:off x="5587883" y="4999022"/>
              <a:ext cx="1105009" cy="1101426"/>
              <a:chOff x="5587883" y="4999022"/>
              <a:chExt cx="1105009" cy="1101426"/>
            </a:xfrm>
          </p:grpSpPr>
          <p:grpSp>
            <p:nvGrpSpPr>
              <p:cNvPr id="499" name="Google Shape;499;p32"/>
              <p:cNvGrpSpPr/>
              <p:nvPr/>
            </p:nvGrpSpPr>
            <p:grpSpPr>
              <a:xfrm>
                <a:off x="5860553" y="5318877"/>
                <a:ext cx="559399" cy="461074"/>
                <a:chOff x="5654358" y="5318877"/>
                <a:chExt cx="559399" cy="461074"/>
              </a:xfrm>
            </p:grpSpPr>
            <p:sp>
              <p:nvSpPr>
                <p:cNvPr id="500" name="Google Shape;500;p32"/>
                <p:cNvSpPr/>
                <p:nvPr/>
              </p:nvSpPr>
              <p:spPr>
                <a:xfrm>
                  <a:off x="5886877" y="5318877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99" y="47069"/>
                      </a:moveTo>
                      <a:cubicBezTo>
                        <a:pt x="94399" y="73042"/>
                        <a:pt x="73276" y="94097"/>
                        <a:pt x="47219" y="94097"/>
                      </a:cubicBezTo>
                      <a:cubicBezTo>
                        <a:pt x="21162" y="94097"/>
                        <a:pt x="39" y="73042"/>
                        <a:pt x="39" y="47069"/>
                      </a:cubicBezTo>
                      <a:cubicBezTo>
                        <a:pt x="39" y="21096"/>
                        <a:pt x="21162" y="41"/>
                        <a:pt x="47219" y="41"/>
                      </a:cubicBezTo>
                      <a:cubicBezTo>
                        <a:pt x="73276" y="41"/>
                        <a:pt x="94399" y="21096"/>
                        <a:pt x="94399" y="4706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1" name="Google Shape;501;p32"/>
                <p:cNvSpPr/>
                <p:nvPr/>
              </p:nvSpPr>
              <p:spPr>
                <a:xfrm>
                  <a:off x="5886877" y="5502386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99" y="47069"/>
                      </a:moveTo>
                      <a:cubicBezTo>
                        <a:pt x="94399" y="73042"/>
                        <a:pt x="73276" y="94097"/>
                        <a:pt x="47219" y="94097"/>
                      </a:cubicBezTo>
                      <a:cubicBezTo>
                        <a:pt x="21162" y="94097"/>
                        <a:pt x="39" y="73042"/>
                        <a:pt x="39" y="47069"/>
                      </a:cubicBezTo>
                      <a:cubicBezTo>
                        <a:pt x="39" y="21096"/>
                        <a:pt x="21162" y="40"/>
                        <a:pt x="47219" y="40"/>
                      </a:cubicBezTo>
                      <a:cubicBezTo>
                        <a:pt x="73276" y="40"/>
                        <a:pt x="94399" y="21096"/>
                        <a:pt x="94399" y="4706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32"/>
                <p:cNvSpPr/>
                <p:nvPr/>
              </p:nvSpPr>
              <p:spPr>
                <a:xfrm>
                  <a:off x="5886877" y="5685895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99" y="47068"/>
                      </a:moveTo>
                      <a:cubicBezTo>
                        <a:pt x="94399" y="73041"/>
                        <a:pt x="73276" y="94096"/>
                        <a:pt x="47219" y="94096"/>
                      </a:cubicBezTo>
                      <a:cubicBezTo>
                        <a:pt x="21162" y="94096"/>
                        <a:pt x="39" y="73041"/>
                        <a:pt x="39" y="47068"/>
                      </a:cubicBezTo>
                      <a:cubicBezTo>
                        <a:pt x="39" y="21095"/>
                        <a:pt x="21162" y="40"/>
                        <a:pt x="47219" y="40"/>
                      </a:cubicBezTo>
                      <a:cubicBezTo>
                        <a:pt x="73276" y="40"/>
                        <a:pt x="94399" y="21095"/>
                        <a:pt x="94399" y="47068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32"/>
                <p:cNvSpPr/>
                <p:nvPr/>
              </p:nvSpPr>
              <p:spPr>
                <a:xfrm>
                  <a:off x="6119397" y="5502386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98" y="47069"/>
                      </a:moveTo>
                      <a:cubicBezTo>
                        <a:pt x="94398" y="73042"/>
                        <a:pt x="73275" y="94097"/>
                        <a:pt x="47218" y="94097"/>
                      </a:cubicBezTo>
                      <a:cubicBezTo>
                        <a:pt x="21161" y="94097"/>
                        <a:pt x="38" y="73042"/>
                        <a:pt x="38" y="47069"/>
                      </a:cubicBezTo>
                      <a:cubicBezTo>
                        <a:pt x="38" y="21096"/>
                        <a:pt x="21161" y="40"/>
                        <a:pt x="47218" y="40"/>
                      </a:cubicBezTo>
                      <a:cubicBezTo>
                        <a:pt x="73275" y="40"/>
                        <a:pt x="94398" y="21096"/>
                        <a:pt x="94398" y="4706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" name="Google Shape;504;p32"/>
                <p:cNvSpPr/>
                <p:nvPr/>
              </p:nvSpPr>
              <p:spPr>
                <a:xfrm>
                  <a:off x="5654358" y="541063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00" y="47069"/>
                      </a:moveTo>
                      <a:cubicBezTo>
                        <a:pt x="94400" y="73042"/>
                        <a:pt x="73276" y="94097"/>
                        <a:pt x="47220" y="94097"/>
                      </a:cubicBezTo>
                      <a:cubicBezTo>
                        <a:pt x="21163" y="94097"/>
                        <a:pt x="39" y="73042"/>
                        <a:pt x="39" y="47069"/>
                      </a:cubicBezTo>
                      <a:cubicBezTo>
                        <a:pt x="39" y="21096"/>
                        <a:pt x="21163" y="41"/>
                        <a:pt x="47220" y="41"/>
                      </a:cubicBezTo>
                      <a:cubicBezTo>
                        <a:pt x="73276" y="41"/>
                        <a:pt x="94400" y="21096"/>
                        <a:pt x="94400" y="4706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32"/>
                <p:cNvSpPr/>
                <p:nvPr/>
              </p:nvSpPr>
              <p:spPr>
                <a:xfrm>
                  <a:off x="5654358" y="559414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00" y="47068"/>
                      </a:moveTo>
                      <a:cubicBezTo>
                        <a:pt x="94400" y="73041"/>
                        <a:pt x="73276" y="94096"/>
                        <a:pt x="47220" y="94096"/>
                      </a:cubicBezTo>
                      <a:cubicBezTo>
                        <a:pt x="21163" y="94096"/>
                        <a:pt x="39" y="73041"/>
                        <a:pt x="39" y="47068"/>
                      </a:cubicBezTo>
                      <a:cubicBezTo>
                        <a:pt x="39" y="21095"/>
                        <a:pt x="21163" y="40"/>
                        <a:pt x="47220" y="40"/>
                      </a:cubicBezTo>
                      <a:cubicBezTo>
                        <a:pt x="73276" y="40"/>
                        <a:pt x="94400" y="21095"/>
                        <a:pt x="94400" y="47068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6" name="Google Shape;506;p32"/>
                <p:cNvSpPr/>
                <p:nvPr/>
              </p:nvSpPr>
              <p:spPr>
                <a:xfrm>
                  <a:off x="5748715" y="5365905"/>
                  <a:ext cx="138161" cy="91756"/>
                </a:xfrm>
                <a:custGeom>
                  <a:rect b="b" l="l" r="r" t="t"/>
                  <a:pathLst>
                    <a:path extrusionOk="0" h="91756" w="138161">
                      <a:moveTo>
                        <a:pt x="39" y="91798"/>
                      </a:moveTo>
                      <a:lnTo>
                        <a:pt x="138201" y="41"/>
                      </a:lnTo>
                      <a:lnTo>
                        <a:pt x="138201" y="4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32"/>
                <p:cNvSpPr/>
                <p:nvPr/>
              </p:nvSpPr>
              <p:spPr>
                <a:xfrm>
                  <a:off x="5748715" y="5457661"/>
                  <a:ext cx="138161" cy="91752"/>
                </a:xfrm>
                <a:custGeom>
                  <a:rect b="b" l="l" r="r" t="t"/>
                  <a:pathLst>
                    <a:path extrusionOk="0" h="91752" w="138161">
                      <a:moveTo>
                        <a:pt x="39" y="41"/>
                      </a:moveTo>
                      <a:lnTo>
                        <a:pt x="138201" y="91793"/>
                      </a:lnTo>
                      <a:lnTo>
                        <a:pt x="138201" y="91793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32"/>
                <p:cNvSpPr/>
                <p:nvPr/>
              </p:nvSpPr>
              <p:spPr>
                <a:xfrm>
                  <a:off x="5748715" y="5549414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138201" y="40"/>
                      </a:moveTo>
                      <a:lnTo>
                        <a:pt x="39" y="91797"/>
                      </a:lnTo>
                      <a:lnTo>
                        <a:pt x="138201" y="183549"/>
                      </a:lnTo>
                    </a:path>
                  </a:pathLst>
                </a:custGeom>
                <a:noFill/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32"/>
                <p:cNvSpPr/>
                <p:nvPr/>
              </p:nvSpPr>
              <p:spPr>
                <a:xfrm>
                  <a:off x="5981234" y="5549414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38" y="183549"/>
                      </a:moveTo>
                      <a:lnTo>
                        <a:pt x="138200" y="40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5981234" y="5549414"/>
                  <a:ext cx="138161" cy="48881"/>
                </a:xfrm>
                <a:custGeom>
                  <a:rect b="b" l="l" r="r" t="t"/>
                  <a:pathLst>
                    <a:path extrusionOk="0" h="48881" w="138161">
                      <a:moveTo>
                        <a:pt x="38" y="40"/>
                      </a:moveTo>
                      <a:lnTo>
                        <a:pt x="138200" y="40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5981234" y="5365905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38" y="41"/>
                      </a:moveTo>
                      <a:lnTo>
                        <a:pt x="138200" y="183550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2" name="Google Shape;512;p32"/>
              <p:cNvSpPr/>
              <p:nvPr/>
            </p:nvSpPr>
            <p:spPr>
              <a:xfrm>
                <a:off x="5736263" y="5146736"/>
                <a:ext cx="807980" cy="805355"/>
              </a:xfrm>
              <a:custGeom>
                <a:rect b="b" l="l" r="r" t="t"/>
                <a:pathLst>
                  <a:path extrusionOk="0" h="805355" w="807980">
                    <a:moveTo>
                      <a:pt x="403963" y="805346"/>
                    </a:moveTo>
                    <a:cubicBezTo>
                      <a:pt x="312268" y="805346"/>
                      <a:pt x="220892" y="773084"/>
                      <a:pt x="149637" y="715550"/>
                    </a:cubicBezTo>
                    <a:cubicBezTo>
                      <a:pt x="78377" y="658016"/>
                      <a:pt x="27739" y="575650"/>
                      <a:pt x="8691" y="486235"/>
                    </a:cubicBezTo>
                    <a:cubicBezTo>
                      <a:pt x="-10356" y="396830"/>
                      <a:pt x="2321" y="301036"/>
                      <a:pt x="43976" y="219608"/>
                    </a:cubicBezTo>
                    <a:cubicBezTo>
                      <a:pt x="85625" y="138180"/>
                      <a:pt x="155963" y="71691"/>
                      <a:pt x="239748" y="34546"/>
                    </a:cubicBezTo>
                    <a:cubicBezTo>
                      <a:pt x="323533" y="-2595"/>
                      <a:pt x="420175" y="-10132"/>
                      <a:pt x="508732" y="13566"/>
                    </a:cubicBezTo>
                    <a:cubicBezTo>
                      <a:pt x="597293" y="37264"/>
                      <a:pt x="677154" y="92036"/>
                      <a:pt x="731005" y="166014"/>
                    </a:cubicBezTo>
                    <a:cubicBezTo>
                      <a:pt x="784861" y="239992"/>
                      <a:pt x="812333" y="332658"/>
                      <a:pt x="807468" y="423925"/>
                    </a:cubicBezTo>
                    <a:cubicBezTo>
                      <a:pt x="802603" y="515203"/>
                      <a:pt x="765441" y="604442"/>
                      <a:pt x="704033" y="672339"/>
                    </a:cubicBezTo>
                    <a:cubicBezTo>
                      <a:pt x="702062" y="674489"/>
                      <a:pt x="700070" y="676640"/>
                      <a:pt x="698050" y="678791"/>
                    </a:cubicBezTo>
                  </a:path>
                </a:pathLst>
              </a:custGeom>
              <a:noFill/>
              <a:ln cap="rnd" cmpd="sng" w="51900">
                <a:solidFill>
                  <a:srgbClr val="9BBE7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5662769" y="5073554"/>
                <a:ext cx="955086" cy="952007"/>
              </a:xfrm>
              <a:custGeom>
                <a:rect b="b" l="l" r="r" t="t"/>
                <a:pathLst>
                  <a:path extrusionOk="0" h="952007" w="955086">
                    <a:moveTo>
                      <a:pt x="477521" y="951998"/>
                    </a:moveTo>
                    <a:cubicBezTo>
                      <a:pt x="368211" y="951998"/>
                      <a:pt x="259298" y="913186"/>
                      <a:pt x="174748" y="844116"/>
                    </a:cubicBezTo>
                    <a:cubicBezTo>
                      <a:pt x="90204" y="775045"/>
                      <a:pt x="30640" y="676206"/>
                      <a:pt x="9165" y="569389"/>
                    </a:cubicBezTo>
                    <a:cubicBezTo>
                      <a:pt x="-12309" y="462558"/>
                      <a:pt x="4462" y="348486"/>
                      <a:pt x="55792" y="252287"/>
                    </a:cubicBezTo>
                    <a:cubicBezTo>
                      <a:pt x="107117" y="156087"/>
                      <a:pt x="192628" y="78458"/>
                      <a:pt x="293503" y="36483"/>
                    </a:cubicBezTo>
                    <a:cubicBezTo>
                      <a:pt x="394374" y="-5497"/>
                      <a:pt x="509877" y="-11510"/>
                      <a:pt x="614592" y="19755"/>
                    </a:cubicBezTo>
                    <a:cubicBezTo>
                      <a:pt x="719302" y="51020"/>
                      <a:pt x="812463" y="119342"/>
                      <a:pt x="873572" y="209686"/>
                    </a:cubicBezTo>
                    <a:cubicBezTo>
                      <a:pt x="934680" y="300030"/>
                      <a:pt x="963290" y="411735"/>
                      <a:pt x="953105" y="520219"/>
                    </a:cubicBezTo>
                    <a:cubicBezTo>
                      <a:pt x="942919" y="628693"/>
                      <a:pt x="894017" y="733202"/>
                      <a:pt x="817151" y="810631"/>
                    </a:cubicBezTo>
                    <a:cubicBezTo>
                      <a:pt x="814307" y="813516"/>
                      <a:pt x="811428" y="816351"/>
                      <a:pt x="808510" y="819137"/>
                    </a:cubicBezTo>
                  </a:path>
                </a:pathLst>
              </a:custGeom>
              <a:noFill/>
              <a:ln cap="rnd" cmpd="sng" w="51900">
                <a:solidFill>
                  <a:srgbClr val="FFC85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5587883" y="4999022"/>
                <a:ext cx="1105009" cy="1101426"/>
              </a:xfrm>
              <a:custGeom>
                <a:rect b="b" l="l" r="r" t="t"/>
                <a:pathLst>
                  <a:path extrusionOk="0" h="1101426" w="1105009">
                    <a:moveTo>
                      <a:pt x="552406" y="1101418"/>
                    </a:moveTo>
                    <a:cubicBezTo>
                      <a:pt x="425849" y="1101418"/>
                      <a:pt x="299757" y="1056446"/>
                      <a:pt x="201918" y="976426"/>
                    </a:cubicBezTo>
                    <a:cubicBezTo>
                      <a:pt x="104083" y="896407"/>
                      <a:pt x="35212" y="781925"/>
                      <a:pt x="10481" y="658190"/>
                    </a:cubicBezTo>
                    <a:cubicBezTo>
                      <a:pt x="-14245" y="534475"/>
                      <a:pt x="5346" y="402420"/>
                      <a:pt x="64944" y="291135"/>
                    </a:cubicBezTo>
                    <a:cubicBezTo>
                      <a:pt x="124543" y="179850"/>
                      <a:pt x="223716" y="90142"/>
                      <a:pt x="340603" y="41778"/>
                    </a:cubicBezTo>
                    <a:cubicBezTo>
                      <a:pt x="457489" y="-6586"/>
                      <a:pt x="591241" y="-13248"/>
                      <a:pt x="712384" y="23252"/>
                    </a:cubicBezTo>
                    <a:cubicBezTo>
                      <a:pt x="833527" y="59752"/>
                      <a:pt x="941180" y="139156"/>
                      <a:pt x="1011615" y="243959"/>
                    </a:cubicBezTo>
                    <a:cubicBezTo>
                      <a:pt x="1082052" y="348767"/>
                      <a:pt x="1114761" y="478211"/>
                      <a:pt x="1102536" y="603775"/>
                    </a:cubicBezTo>
                    <a:cubicBezTo>
                      <a:pt x="1090310" y="729328"/>
                      <a:pt x="1033237" y="850115"/>
                      <a:pt x="943891" y="939423"/>
                    </a:cubicBezTo>
                    <a:cubicBezTo>
                      <a:pt x="942293" y="941036"/>
                      <a:pt x="940679" y="942649"/>
                      <a:pt x="939056" y="944213"/>
                    </a:cubicBezTo>
                  </a:path>
                </a:pathLst>
              </a:custGeom>
              <a:noFill/>
              <a:ln cap="rnd" cmpd="sng" w="51900">
                <a:solidFill>
                  <a:srgbClr val="EF4E6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5" name="Google Shape;515;p32"/>
            <p:cNvGrpSpPr/>
            <p:nvPr/>
          </p:nvGrpSpPr>
          <p:grpSpPr>
            <a:xfrm>
              <a:off x="8170551" y="3145151"/>
              <a:ext cx="956778" cy="1027161"/>
              <a:chOff x="8170551" y="3145151"/>
              <a:chExt cx="956778" cy="1027161"/>
            </a:xfrm>
          </p:grpSpPr>
          <p:sp>
            <p:nvSpPr>
              <p:cNvPr id="516" name="Google Shape;516;p32"/>
              <p:cNvSpPr/>
              <p:nvPr/>
            </p:nvSpPr>
            <p:spPr>
              <a:xfrm>
                <a:off x="8170551" y="3621276"/>
                <a:ext cx="552826" cy="551036"/>
              </a:xfrm>
              <a:custGeom>
                <a:rect b="b" l="l" r="r" t="t"/>
                <a:pathLst>
                  <a:path extrusionOk="0" h="551036" w="552826">
                    <a:moveTo>
                      <a:pt x="552866" y="551028"/>
                    </a:moveTo>
                    <a:cubicBezTo>
                      <a:pt x="426343" y="551028"/>
                      <a:pt x="300310" y="506125"/>
                      <a:pt x="202475" y="426207"/>
                    </a:cubicBezTo>
                    <a:cubicBezTo>
                      <a:pt x="104641" y="346285"/>
                      <a:pt x="35691" y="231926"/>
                      <a:pt x="10828" y="108289"/>
                    </a:cubicBezTo>
                    <a:cubicBezTo>
                      <a:pt x="3668" y="72664"/>
                      <a:pt x="39" y="36330"/>
                      <a:pt x="39" y="-9"/>
                    </a:cubicBezTo>
                  </a:path>
                </a:pathLst>
              </a:custGeom>
              <a:noFill/>
              <a:ln cap="rnd" cmpd="sng" w="51900">
                <a:solidFill>
                  <a:srgbClr val="EF4E6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7" name="Google Shape;517;p32"/>
              <p:cNvGrpSpPr/>
              <p:nvPr/>
            </p:nvGrpSpPr>
            <p:grpSpPr>
              <a:xfrm>
                <a:off x="8443680" y="3390736"/>
                <a:ext cx="559399" cy="461075"/>
                <a:chOff x="8237485" y="3390736"/>
                <a:chExt cx="559399" cy="461075"/>
              </a:xfrm>
            </p:grpSpPr>
            <p:sp>
              <p:nvSpPr>
                <p:cNvPr id="518" name="Google Shape;518;p32"/>
                <p:cNvSpPr/>
                <p:nvPr/>
              </p:nvSpPr>
              <p:spPr>
                <a:xfrm>
                  <a:off x="8470005" y="3390736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52" y="47030"/>
                      </a:moveTo>
                      <a:cubicBezTo>
                        <a:pt x="94452" y="73003"/>
                        <a:pt x="73328" y="94058"/>
                        <a:pt x="47271" y="94058"/>
                      </a:cubicBezTo>
                      <a:cubicBezTo>
                        <a:pt x="21215" y="94058"/>
                        <a:pt x="91" y="73003"/>
                        <a:pt x="91" y="47030"/>
                      </a:cubicBezTo>
                      <a:cubicBezTo>
                        <a:pt x="91" y="21057"/>
                        <a:pt x="21215" y="1"/>
                        <a:pt x="47271" y="1"/>
                      </a:cubicBezTo>
                      <a:cubicBezTo>
                        <a:pt x="73328" y="1"/>
                        <a:pt x="94452" y="21057"/>
                        <a:pt x="94452" y="47030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9" name="Google Shape;519;p32"/>
                <p:cNvSpPr/>
                <p:nvPr/>
              </p:nvSpPr>
              <p:spPr>
                <a:xfrm>
                  <a:off x="8470005" y="3574246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52" y="47029"/>
                      </a:moveTo>
                      <a:cubicBezTo>
                        <a:pt x="94452" y="73002"/>
                        <a:pt x="73328" y="94057"/>
                        <a:pt x="47271" y="94057"/>
                      </a:cubicBezTo>
                      <a:cubicBezTo>
                        <a:pt x="21215" y="94057"/>
                        <a:pt x="91" y="73002"/>
                        <a:pt x="91" y="47029"/>
                      </a:cubicBezTo>
                      <a:cubicBezTo>
                        <a:pt x="91" y="21056"/>
                        <a:pt x="21215" y="1"/>
                        <a:pt x="47271" y="1"/>
                      </a:cubicBezTo>
                      <a:cubicBezTo>
                        <a:pt x="73328" y="1"/>
                        <a:pt x="94452" y="21056"/>
                        <a:pt x="94452" y="4702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32"/>
                <p:cNvSpPr/>
                <p:nvPr/>
              </p:nvSpPr>
              <p:spPr>
                <a:xfrm>
                  <a:off x="8470005" y="3757755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52" y="47028"/>
                      </a:moveTo>
                      <a:cubicBezTo>
                        <a:pt x="94452" y="73001"/>
                        <a:pt x="73328" y="94057"/>
                        <a:pt x="47271" y="94057"/>
                      </a:cubicBezTo>
                      <a:cubicBezTo>
                        <a:pt x="21215" y="94057"/>
                        <a:pt x="91" y="73001"/>
                        <a:pt x="91" y="47028"/>
                      </a:cubicBezTo>
                      <a:cubicBezTo>
                        <a:pt x="91" y="21055"/>
                        <a:pt x="21215" y="0"/>
                        <a:pt x="47271" y="0"/>
                      </a:cubicBezTo>
                      <a:cubicBezTo>
                        <a:pt x="73328" y="0"/>
                        <a:pt x="94452" y="21055"/>
                        <a:pt x="94452" y="47028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32"/>
                <p:cNvSpPr/>
                <p:nvPr/>
              </p:nvSpPr>
              <p:spPr>
                <a:xfrm>
                  <a:off x="8702524" y="3574246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51" y="47029"/>
                      </a:moveTo>
                      <a:cubicBezTo>
                        <a:pt x="94451" y="73002"/>
                        <a:pt x="73328" y="94057"/>
                        <a:pt x="47271" y="94057"/>
                      </a:cubicBezTo>
                      <a:cubicBezTo>
                        <a:pt x="21214" y="94057"/>
                        <a:pt x="91" y="73002"/>
                        <a:pt x="91" y="47029"/>
                      </a:cubicBezTo>
                      <a:cubicBezTo>
                        <a:pt x="91" y="21056"/>
                        <a:pt x="21214" y="1"/>
                        <a:pt x="47271" y="1"/>
                      </a:cubicBezTo>
                      <a:cubicBezTo>
                        <a:pt x="73327" y="1"/>
                        <a:pt x="94451" y="21056"/>
                        <a:pt x="94451" y="4702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32"/>
                <p:cNvSpPr/>
                <p:nvPr/>
              </p:nvSpPr>
              <p:spPr>
                <a:xfrm>
                  <a:off x="8237485" y="348249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52" y="47029"/>
                      </a:moveTo>
                      <a:cubicBezTo>
                        <a:pt x="94452" y="73002"/>
                        <a:pt x="73329" y="94058"/>
                        <a:pt x="47272" y="94058"/>
                      </a:cubicBezTo>
                      <a:cubicBezTo>
                        <a:pt x="21215" y="94058"/>
                        <a:pt x="92" y="73002"/>
                        <a:pt x="92" y="47029"/>
                      </a:cubicBezTo>
                      <a:cubicBezTo>
                        <a:pt x="92" y="21056"/>
                        <a:pt x="21215" y="1"/>
                        <a:pt x="47272" y="1"/>
                      </a:cubicBezTo>
                      <a:cubicBezTo>
                        <a:pt x="73329" y="1"/>
                        <a:pt x="94452" y="21056"/>
                        <a:pt x="94452" y="4702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32"/>
                <p:cNvSpPr/>
                <p:nvPr/>
              </p:nvSpPr>
              <p:spPr>
                <a:xfrm>
                  <a:off x="8237485" y="3666002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52" y="47029"/>
                      </a:moveTo>
                      <a:cubicBezTo>
                        <a:pt x="94452" y="73002"/>
                        <a:pt x="73329" y="94057"/>
                        <a:pt x="47272" y="94057"/>
                      </a:cubicBezTo>
                      <a:cubicBezTo>
                        <a:pt x="21215" y="94057"/>
                        <a:pt x="92" y="73002"/>
                        <a:pt x="92" y="47029"/>
                      </a:cubicBezTo>
                      <a:cubicBezTo>
                        <a:pt x="92" y="21056"/>
                        <a:pt x="21215" y="1"/>
                        <a:pt x="47272" y="1"/>
                      </a:cubicBezTo>
                      <a:cubicBezTo>
                        <a:pt x="73329" y="1"/>
                        <a:pt x="94452" y="21056"/>
                        <a:pt x="94452" y="4702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32"/>
                <p:cNvSpPr/>
                <p:nvPr/>
              </p:nvSpPr>
              <p:spPr>
                <a:xfrm>
                  <a:off x="8331842" y="3437764"/>
                  <a:ext cx="138161" cy="91756"/>
                </a:xfrm>
                <a:custGeom>
                  <a:rect b="b" l="l" r="r" t="t"/>
                  <a:pathLst>
                    <a:path extrusionOk="0" h="91756" w="138161">
                      <a:moveTo>
                        <a:pt x="92" y="91758"/>
                      </a:moveTo>
                      <a:lnTo>
                        <a:pt x="138254" y="1"/>
                      </a:lnTo>
                      <a:lnTo>
                        <a:pt x="138254" y="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32"/>
                <p:cNvSpPr/>
                <p:nvPr/>
              </p:nvSpPr>
              <p:spPr>
                <a:xfrm>
                  <a:off x="8331842" y="3529521"/>
                  <a:ext cx="138161" cy="91752"/>
                </a:xfrm>
                <a:custGeom>
                  <a:rect b="b" l="l" r="r" t="t"/>
                  <a:pathLst>
                    <a:path extrusionOk="0" h="91752" w="138161">
                      <a:moveTo>
                        <a:pt x="92" y="1"/>
                      </a:moveTo>
                      <a:lnTo>
                        <a:pt x="138254" y="91754"/>
                      </a:lnTo>
                      <a:lnTo>
                        <a:pt x="138254" y="91754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32"/>
                <p:cNvSpPr/>
                <p:nvPr/>
              </p:nvSpPr>
              <p:spPr>
                <a:xfrm>
                  <a:off x="8331842" y="3621274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138254" y="1"/>
                      </a:moveTo>
                      <a:lnTo>
                        <a:pt x="92" y="91757"/>
                      </a:lnTo>
                      <a:lnTo>
                        <a:pt x="138254" y="183510"/>
                      </a:lnTo>
                    </a:path>
                  </a:pathLst>
                </a:custGeom>
                <a:noFill/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32"/>
                <p:cNvSpPr/>
                <p:nvPr/>
              </p:nvSpPr>
              <p:spPr>
                <a:xfrm>
                  <a:off x="8564361" y="3621274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91" y="183510"/>
                      </a:moveTo>
                      <a:lnTo>
                        <a:pt x="138253" y="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32"/>
                <p:cNvSpPr/>
                <p:nvPr/>
              </p:nvSpPr>
              <p:spPr>
                <a:xfrm>
                  <a:off x="8564361" y="3621274"/>
                  <a:ext cx="138161" cy="48881"/>
                </a:xfrm>
                <a:custGeom>
                  <a:rect b="b" l="l" r="r" t="t"/>
                  <a:pathLst>
                    <a:path extrusionOk="0" h="48881" w="138161">
                      <a:moveTo>
                        <a:pt x="91" y="1"/>
                      </a:moveTo>
                      <a:lnTo>
                        <a:pt x="138253" y="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32"/>
                <p:cNvSpPr/>
                <p:nvPr/>
              </p:nvSpPr>
              <p:spPr>
                <a:xfrm>
                  <a:off x="8564361" y="3437764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91" y="1"/>
                      </a:moveTo>
                      <a:lnTo>
                        <a:pt x="138253" y="18351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0" name="Google Shape;530;p32"/>
              <p:cNvSpPr/>
              <p:nvPr/>
            </p:nvSpPr>
            <p:spPr>
              <a:xfrm>
                <a:off x="8319449" y="3218668"/>
                <a:ext cx="807880" cy="805283"/>
              </a:xfrm>
              <a:custGeom>
                <a:rect b="b" l="l" r="r" t="t"/>
                <a:pathLst>
                  <a:path extrusionOk="0" h="805283" w="807880">
                    <a:moveTo>
                      <a:pt x="403918" y="805274"/>
                    </a:moveTo>
                    <a:cubicBezTo>
                      <a:pt x="312214" y="805270"/>
                      <a:pt x="220853" y="773017"/>
                      <a:pt x="149598" y="715493"/>
                    </a:cubicBezTo>
                    <a:cubicBezTo>
                      <a:pt x="78343" y="657968"/>
                      <a:pt x="27734" y="575583"/>
                      <a:pt x="8706" y="486187"/>
                    </a:cubicBezTo>
                    <a:cubicBezTo>
                      <a:pt x="-10370" y="396787"/>
                      <a:pt x="2331" y="301003"/>
                      <a:pt x="43966" y="219585"/>
                    </a:cubicBezTo>
                    <a:cubicBezTo>
                      <a:pt x="85601" y="138167"/>
                      <a:pt x="155924" y="71688"/>
                      <a:pt x="239733" y="34547"/>
                    </a:cubicBezTo>
                    <a:cubicBezTo>
                      <a:pt x="323493" y="-2593"/>
                      <a:pt x="420102" y="-10131"/>
                      <a:pt x="508668" y="13562"/>
                    </a:cubicBezTo>
                    <a:cubicBezTo>
                      <a:pt x="597234" y="37260"/>
                      <a:pt x="677071" y="92027"/>
                      <a:pt x="730917" y="165996"/>
                    </a:cubicBezTo>
                    <a:cubicBezTo>
                      <a:pt x="784763" y="239964"/>
                      <a:pt x="812225" y="332615"/>
                      <a:pt x="807370" y="423877"/>
                    </a:cubicBezTo>
                    <a:cubicBezTo>
                      <a:pt x="802515" y="515140"/>
                      <a:pt x="765392" y="604374"/>
                      <a:pt x="703994" y="672247"/>
                    </a:cubicBezTo>
                    <a:cubicBezTo>
                      <a:pt x="701983" y="674422"/>
                      <a:pt x="700021" y="676578"/>
                      <a:pt x="698011" y="678709"/>
                    </a:cubicBezTo>
                  </a:path>
                </a:pathLst>
              </a:custGeom>
              <a:noFill/>
              <a:ln cap="rnd" cmpd="sng" w="51900">
                <a:solidFill>
                  <a:srgbClr val="9BBE7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32"/>
              <p:cNvSpPr/>
              <p:nvPr/>
            </p:nvSpPr>
            <p:spPr>
              <a:xfrm>
                <a:off x="8245729" y="3145151"/>
                <a:ext cx="516831" cy="952250"/>
              </a:xfrm>
              <a:custGeom>
                <a:rect b="b" l="l" r="r" t="t"/>
                <a:pathLst>
                  <a:path extrusionOk="0" h="952250" w="516831">
                    <a:moveTo>
                      <a:pt x="477688" y="952241"/>
                    </a:moveTo>
                    <a:cubicBezTo>
                      <a:pt x="352636" y="952241"/>
                      <a:pt x="228368" y="900930"/>
                      <a:pt x="139901" y="812791"/>
                    </a:cubicBezTo>
                    <a:cubicBezTo>
                      <a:pt x="51482" y="724647"/>
                      <a:pt x="39" y="600765"/>
                      <a:pt x="39" y="476116"/>
                    </a:cubicBezTo>
                    <a:cubicBezTo>
                      <a:pt x="39" y="351467"/>
                      <a:pt x="51482" y="227585"/>
                      <a:pt x="139901" y="139446"/>
                    </a:cubicBezTo>
                    <a:cubicBezTo>
                      <a:pt x="228368" y="51302"/>
                      <a:pt x="352636" y="-9"/>
                      <a:pt x="477688" y="-9"/>
                    </a:cubicBezTo>
                    <a:cubicBezTo>
                      <a:pt x="490732" y="-9"/>
                      <a:pt x="503826" y="524"/>
                      <a:pt x="516870" y="1594"/>
                    </a:cubicBezTo>
                  </a:path>
                </a:pathLst>
              </a:custGeom>
              <a:noFill/>
              <a:ln cap="rnd" cmpd="sng" w="51900">
                <a:solidFill>
                  <a:srgbClr val="FFC85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2" name="Google Shape;532;p32"/>
            <p:cNvGrpSpPr/>
            <p:nvPr/>
          </p:nvGrpSpPr>
          <p:grpSpPr>
            <a:xfrm>
              <a:off x="7328781" y="1753731"/>
              <a:ext cx="883502" cy="952494"/>
              <a:chOff x="7328781" y="1753731"/>
              <a:chExt cx="883502" cy="952494"/>
            </a:xfrm>
          </p:grpSpPr>
          <p:sp>
            <p:nvSpPr>
              <p:cNvPr id="533" name="Google Shape;533;p32"/>
              <p:cNvSpPr/>
              <p:nvPr/>
            </p:nvSpPr>
            <p:spPr>
              <a:xfrm>
                <a:off x="7328781" y="2419899"/>
                <a:ext cx="484852" cy="286326"/>
              </a:xfrm>
              <a:custGeom>
                <a:rect b="b" l="l" r="r" t="t"/>
                <a:pathLst>
                  <a:path extrusionOk="0" h="286326" w="484852">
                    <a:moveTo>
                      <a:pt x="484891" y="286317"/>
                    </a:moveTo>
                    <a:cubicBezTo>
                      <a:pt x="391250" y="286317"/>
                      <a:pt x="297711" y="262106"/>
                      <a:pt x="215903" y="216690"/>
                    </a:cubicBezTo>
                    <a:cubicBezTo>
                      <a:pt x="134094" y="171269"/>
                      <a:pt x="64193" y="104750"/>
                      <a:pt x="14893" y="25395"/>
                    </a:cubicBezTo>
                    <a:cubicBezTo>
                      <a:pt x="9714" y="17060"/>
                      <a:pt x="4761" y="8589"/>
                      <a:pt x="39" y="-9"/>
                    </a:cubicBezTo>
                  </a:path>
                </a:pathLst>
              </a:custGeom>
              <a:noFill/>
              <a:ln cap="rnd" cmpd="sng" w="51900">
                <a:solidFill>
                  <a:srgbClr val="EF4E6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32"/>
              <p:cNvSpPr/>
              <p:nvPr/>
            </p:nvSpPr>
            <p:spPr>
              <a:xfrm>
                <a:off x="7766454" y="1924652"/>
                <a:ext cx="94359" cy="94056"/>
              </a:xfrm>
              <a:custGeom>
                <a:rect b="b" l="l" r="r" t="t"/>
                <a:pathLst>
                  <a:path extrusionOk="0" h="94056" w="94359">
                    <a:moveTo>
                      <a:pt x="94399" y="47019"/>
                    </a:moveTo>
                    <a:cubicBezTo>
                      <a:pt x="94399" y="72992"/>
                      <a:pt x="73276" y="94047"/>
                      <a:pt x="47219" y="94047"/>
                    </a:cubicBezTo>
                    <a:cubicBezTo>
                      <a:pt x="21162" y="94047"/>
                      <a:pt x="39" y="72992"/>
                      <a:pt x="39" y="47019"/>
                    </a:cubicBezTo>
                    <a:cubicBezTo>
                      <a:pt x="39" y="21046"/>
                      <a:pt x="21162" y="-9"/>
                      <a:pt x="47219" y="-9"/>
                    </a:cubicBezTo>
                    <a:cubicBezTo>
                      <a:pt x="73276" y="-9"/>
                      <a:pt x="94399" y="21046"/>
                      <a:pt x="94399" y="47019"/>
                    </a:cubicBezTo>
                    <a:close/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2"/>
              <p:cNvSpPr/>
              <p:nvPr/>
            </p:nvSpPr>
            <p:spPr>
              <a:xfrm>
                <a:off x="7766454" y="2108160"/>
                <a:ext cx="94359" cy="94056"/>
              </a:xfrm>
              <a:custGeom>
                <a:rect b="b" l="l" r="r" t="t"/>
                <a:pathLst>
                  <a:path extrusionOk="0" h="94056" w="94359">
                    <a:moveTo>
                      <a:pt x="94399" y="47019"/>
                    </a:moveTo>
                    <a:cubicBezTo>
                      <a:pt x="94399" y="72992"/>
                      <a:pt x="73276" y="94047"/>
                      <a:pt x="47219" y="94047"/>
                    </a:cubicBezTo>
                    <a:cubicBezTo>
                      <a:pt x="21162" y="94047"/>
                      <a:pt x="39" y="72992"/>
                      <a:pt x="39" y="47019"/>
                    </a:cubicBezTo>
                    <a:cubicBezTo>
                      <a:pt x="39" y="21046"/>
                      <a:pt x="21162" y="-9"/>
                      <a:pt x="47219" y="-9"/>
                    </a:cubicBezTo>
                    <a:cubicBezTo>
                      <a:pt x="73276" y="-9"/>
                      <a:pt x="94399" y="21046"/>
                      <a:pt x="94399" y="47019"/>
                    </a:cubicBezTo>
                    <a:close/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32"/>
              <p:cNvSpPr/>
              <p:nvPr/>
            </p:nvSpPr>
            <p:spPr>
              <a:xfrm>
                <a:off x="7766454" y="2291673"/>
                <a:ext cx="94359" cy="94056"/>
              </a:xfrm>
              <a:custGeom>
                <a:rect b="b" l="l" r="r" t="t"/>
                <a:pathLst>
                  <a:path extrusionOk="0" h="94056" w="94359">
                    <a:moveTo>
                      <a:pt x="94399" y="47019"/>
                    </a:moveTo>
                    <a:cubicBezTo>
                      <a:pt x="94399" y="72992"/>
                      <a:pt x="73276" y="94047"/>
                      <a:pt x="47219" y="94047"/>
                    </a:cubicBezTo>
                    <a:cubicBezTo>
                      <a:pt x="21162" y="94047"/>
                      <a:pt x="39" y="72992"/>
                      <a:pt x="39" y="47019"/>
                    </a:cubicBezTo>
                    <a:cubicBezTo>
                      <a:pt x="39" y="21046"/>
                      <a:pt x="21162" y="-9"/>
                      <a:pt x="47219" y="-9"/>
                    </a:cubicBezTo>
                    <a:cubicBezTo>
                      <a:pt x="73276" y="-9"/>
                      <a:pt x="94399" y="21046"/>
                      <a:pt x="94399" y="47019"/>
                    </a:cubicBezTo>
                    <a:close/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32"/>
              <p:cNvSpPr/>
              <p:nvPr/>
            </p:nvSpPr>
            <p:spPr>
              <a:xfrm>
                <a:off x="7998957" y="2108160"/>
                <a:ext cx="94359" cy="94056"/>
              </a:xfrm>
              <a:custGeom>
                <a:rect b="b" l="l" r="r" t="t"/>
                <a:pathLst>
                  <a:path extrusionOk="0" h="94056" w="94359">
                    <a:moveTo>
                      <a:pt x="94399" y="47019"/>
                    </a:moveTo>
                    <a:cubicBezTo>
                      <a:pt x="94399" y="72992"/>
                      <a:pt x="73276" y="94047"/>
                      <a:pt x="47219" y="94047"/>
                    </a:cubicBezTo>
                    <a:cubicBezTo>
                      <a:pt x="21162" y="94047"/>
                      <a:pt x="39" y="72992"/>
                      <a:pt x="39" y="47019"/>
                    </a:cubicBezTo>
                    <a:cubicBezTo>
                      <a:pt x="39" y="21046"/>
                      <a:pt x="21162" y="-9"/>
                      <a:pt x="47219" y="-9"/>
                    </a:cubicBezTo>
                    <a:cubicBezTo>
                      <a:pt x="73276" y="-9"/>
                      <a:pt x="94399" y="21046"/>
                      <a:pt x="94399" y="47019"/>
                    </a:cubicBezTo>
                    <a:close/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32"/>
              <p:cNvSpPr/>
              <p:nvPr/>
            </p:nvSpPr>
            <p:spPr>
              <a:xfrm>
                <a:off x="7533931" y="2016408"/>
                <a:ext cx="94359" cy="94056"/>
              </a:xfrm>
              <a:custGeom>
                <a:rect b="b" l="l" r="r" t="t"/>
                <a:pathLst>
                  <a:path extrusionOk="0" h="94056" w="94359">
                    <a:moveTo>
                      <a:pt x="94399" y="47019"/>
                    </a:moveTo>
                    <a:cubicBezTo>
                      <a:pt x="94399" y="72992"/>
                      <a:pt x="73276" y="94047"/>
                      <a:pt x="47219" y="94047"/>
                    </a:cubicBezTo>
                    <a:cubicBezTo>
                      <a:pt x="21162" y="94047"/>
                      <a:pt x="39" y="72992"/>
                      <a:pt x="39" y="47019"/>
                    </a:cubicBezTo>
                    <a:cubicBezTo>
                      <a:pt x="39" y="21046"/>
                      <a:pt x="21162" y="-9"/>
                      <a:pt x="47219" y="-9"/>
                    </a:cubicBezTo>
                    <a:cubicBezTo>
                      <a:pt x="73276" y="-9"/>
                      <a:pt x="94399" y="21046"/>
                      <a:pt x="94399" y="47019"/>
                    </a:cubicBezTo>
                    <a:close/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32"/>
              <p:cNvSpPr/>
              <p:nvPr/>
            </p:nvSpPr>
            <p:spPr>
              <a:xfrm>
                <a:off x="7533931" y="2199916"/>
                <a:ext cx="94359" cy="94056"/>
              </a:xfrm>
              <a:custGeom>
                <a:rect b="b" l="l" r="r" t="t"/>
                <a:pathLst>
                  <a:path extrusionOk="0" h="94056" w="94359">
                    <a:moveTo>
                      <a:pt x="94399" y="47019"/>
                    </a:moveTo>
                    <a:cubicBezTo>
                      <a:pt x="94399" y="72992"/>
                      <a:pt x="73276" y="94047"/>
                      <a:pt x="47219" y="94047"/>
                    </a:cubicBezTo>
                    <a:cubicBezTo>
                      <a:pt x="21162" y="94047"/>
                      <a:pt x="39" y="72992"/>
                      <a:pt x="39" y="47019"/>
                    </a:cubicBezTo>
                    <a:cubicBezTo>
                      <a:pt x="39" y="21046"/>
                      <a:pt x="21162" y="-9"/>
                      <a:pt x="47219" y="-9"/>
                    </a:cubicBezTo>
                    <a:cubicBezTo>
                      <a:pt x="73276" y="-9"/>
                      <a:pt x="94399" y="21046"/>
                      <a:pt x="94399" y="47019"/>
                    </a:cubicBezTo>
                    <a:close/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32"/>
              <p:cNvSpPr/>
              <p:nvPr/>
            </p:nvSpPr>
            <p:spPr>
              <a:xfrm>
                <a:off x="7628292" y="1971680"/>
                <a:ext cx="138160" cy="91756"/>
              </a:xfrm>
              <a:custGeom>
                <a:rect b="b" l="l" r="r" t="t"/>
                <a:pathLst>
                  <a:path extrusionOk="0" h="91756" w="138160">
                    <a:moveTo>
                      <a:pt x="39" y="91747"/>
                    </a:moveTo>
                    <a:lnTo>
                      <a:pt x="138199" y="-9"/>
                    </a:lnTo>
                    <a:lnTo>
                      <a:pt x="138199" y="-9"/>
                    </a:lnTo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32"/>
              <p:cNvSpPr/>
              <p:nvPr/>
            </p:nvSpPr>
            <p:spPr>
              <a:xfrm>
                <a:off x="7628292" y="2063436"/>
                <a:ext cx="138160" cy="91751"/>
              </a:xfrm>
              <a:custGeom>
                <a:rect b="b" l="l" r="r" t="t"/>
                <a:pathLst>
                  <a:path extrusionOk="0" h="91751" w="138160">
                    <a:moveTo>
                      <a:pt x="39" y="-9"/>
                    </a:moveTo>
                    <a:lnTo>
                      <a:pt x="138199" y="91742"/>
                    </a:lnTo>
                    <a:lnTo>
                      <a:pt x="138199" y="91742"/>
                    </a:lnTo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32"/>
              <p:cNvSpPr/>
              <p:nvPr/>
            </p:nvSpPr>
            <p:spPr>
              <a:xfrm>
                <a:off x="7628292" y="2155188"/>
                <a:ext cx="138160" cy="183512"/>
              </a:xfrm>
              <a:custGeom>
                <a:rect b="b" l="l" r="r" t="t"/>
                <a:pathLst>
                  <a:path extrusionOk="0" h="183512" w="138160">
                    <a:moveTo>
                      <a:pt x="138199" y="-9"/>
                    </a:moveTo>
                    <a:lnTo>
                      <a:pt x="39" y="91747"/>
                    </a:lnTo>
                    <a:lnTo>
                      <a:pt x="138199" y="183504"/>
                    </a:lnTo>
                  </a:path>
                </a:pathLst>
              </a:custGeom>
              <a:noFill/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32"/>
              <p:cNvSpPr/>
              <p:nvPr/>
            </p:nvSpPr>
            <p:spPr>
              <a:xfrm>
                <a:off x="7860810" y="2155188"/>
                <a:ext cx="138150" cy="183512"/>
              </a:xfrm>
              <a:custGeom>
                <a:rect b="b" l="l" r="r" t="t"/>
                <a:pathLst>
                  <a:path extrusionOk="0" h="183512" w="138150">
                    <a:moveTo>
                      <a:pt x="39" y="183504"/>
                    </a:moveTo>
                    <a:lnTo>
                      <a:pt x="138189" y="-9"/>
                    </a:lnTo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32"/>
              <p:cNvSpPr/>
              <p:nvPr/>
            </p:nvSpPr>
            <p:spPr>
              <a:xfrm>
                <a:off x="7860810" y="2155188"/>
                <a:ext cx="138150" cy="48881"/>
              </a:xfrm>
              <a:custGeom>
                <a:rect b="b" l="l" r="r" t="t"/>
                <a:pathLst>
                  <a:path extrusionOk="0" h="48881" w="138150">
                    <a:moveTo>
                      <a:pt x="39" y="-9"/>
                    </a:moveTo>
                    <a:lnTo>
                      <a:pt x="138189" y="-9"/>
                    </a:lnTo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7860810" y="1971680"/>
                <a:ext cx="138150" cy="183507"/>
              </a:xfrm>
              <a:custGeom>
                <a:rect b="b" l="l" r="r" t="t"/>
                <a:pathLst>
                  <a:path extrusionOk="0" h="183507" w="138150">
                    <a:moveTo>
                      <a:pt x="39" y="-9"/>
                    </a:moveTo>
                    <a:lnTo>
                      <a:pt x="138189" y="183499"/>
                    </a:lnTo>
                  </a:path>
                </a:pathLst>
              </a:custGeom>
              <a:solidFill>
                <a:srgbClr val="373737"/>
              </a:solidFill>
              <a:ln cap="flat" cmpd="sng" w="33500">
                <a:solidFill>
                  <a:srgbClr val="37373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32"/>
              <p:cNvSpPr/>
              <p:nvPr/>
            </p:nvSpPr>
            <p:spPr>
              <a:xfrm>
                <a:off x="7336044" y="1814573"/>
                <a:ext cx="477590" cy="816744"/>
              </a:xfrm>
              <a:custGeom>
                <a:rect b="b" l="l" r="r" t="t"/>
                <a:pathLst>
                  <a:path extrusionOk="0" h="816744" w="477590">
                    <a:moveTo>
                      <a:pt x="477629" y="816735"/>
                    </a:moveTo>
                    <a:cubicBezTo>
                      <a:pt x="386424" y="816735"/>
                      <a:pt x="295382" y="790007"/>
                      <a:pt x="218732" y="740734"/>
                    </a:cubicBezTo>
                    <a:cubicBezTo>
                      <a:pt x="142088" y="691461"/>
                      <a:pt x="80111" y="619814"/>
                      <a:pt x="42488" y="536999"/>
                    </a:cubicBezTo>
                    <a:cubicBezTo>
                      <a:pt x="4869" y="454183"/>
                      <a:pt x="-8259" y="360491"/>
                      <a:pt x="5159" y="270567"/>
                    </a:cubicBezTo>
                    <a:cubicBezTo>
                      <a:pt x="18576" y="180649"/>
                      <a:pt x="58489" y="94817"/>
                      <a:pt x="118657" y="26495"/>
                    </a:cubicBezTo>
                    <a:cubicBezTo>
                      <a:pt x="126719" y="17344"/>
                      <a:pt x="135129" y="8496"/>
                      <a:pt x="143873" y="-9"/>
                    </a:cubicBezTo>
                  </a:path>
                </a:pathLst>
              </a:custGeom>
              <a:noFill/>
              <a:ln cap="rnd" cmpd="sng" w="51900">
                <a:solidFill>
                  <a:srgbClr val="FFC85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32"/>
              <p:cNvSpPr/>
              <p:nvPr/>
            </p:nvSpPr>
            <p:spPr>
              <a:xfrm>
                <a:off x="7410475" y="1753731"/>
                <a:ext cx="801808" cy="802677"/>
              </a:xfrm>
              <a:custGeom>
                <a:rect b="b" l="l" r="r" t="t"/>
                <a:pathLst>
                  <a:path extrusionOk="0" h="802677" w="801808">
                    <a:moveTo>
                      <a:pt x="414094" y="802515"/>
                    </a:moveTo>
                    <a:cubicBezTo>
                      <a:pt x="315671" y="805282"/>
                      <a:pt x="216650" y="770536"/>
                      <a:pt x="141668" y="706926"/>
                    </a:cubicBezTo>
                    <a:cubicBezTo>
                      <a:pt x="66686" y="643316"/>
                      <a:pt x="16449" y="551433"/>
                      <a:pt x="3459" y="454148"/>
                    </a:cubicBezTo>
                    <a:cubicBezTo>
                      <a:pt x="-9532" y="356858"/>
                      <a:pt x="14841" y="255076"/>
                      <a:pt x="70521" y="174132"/>
                    </a:cubicBezTo>
                    <a:cubicBezTo>
                      <a:pt x="126196" y="93184"/>
                      <a:pt x="212653" y="33831"/>
                      <a:pt x="308379" y="10837"/>
                    </a:cubicBezTo>
                    <a:cubicBezTo>
                      <a:pt x="417512" y="-15373"/>
                      <a:pt x="537376" y="6560"/>
                      <a:pt x="630061" y="69706"/>
                    </a:cubicBezTo>
                    <a:cubicBezTo>
                      <a:pt x="722697" y="132851"/>
                      <a:pt x="786743" y="236207"/>
                      <a:pt x="801848" y="347082"/>
                    </a:cubicBezTo>
                  </a:path>
                </a:pathLst>
              </a:custGeom>
              <a:noFill/>
              <a:ln cap="rnd" cmpd="sng" w="51900">
                <a:solidFill>
                  <a:srgbClr val="9BBE7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" name="Google Shape;548;p32"/>
            <p:cNvGrpSpPr/>
            <p:nvPr/>
          </p:nvGrpSpPr>
          <p:grpSpPr>
            <a:xfrm>
              <a:off x="7254049" y="4517873"/>
              <a:ext cx="1086866" cy="1107120"/>
              <a:chOff x="7254049" y="4517873"/>
              <a:chExt cx="1086866" cy="1107120"/>
            </a:xfrm>
          </p:grpSpPr>
          <p:grpSp>
            <p:nvGrpSpPr>
              <p:cNvPr id="549" name="Google Shape;549;p32"/>
              <p:cNvGrpSpPr/>
              <p:nvPr/>
            </p:nvGrpSpPr>
            <p:grpSpPr>
              <a:xfrm>
                <a:off x="7533936" y="4843401"/>
                <a:ext cx="559399" cy="461075"/>
                <a:chOff x="7327741" y="4843401"/>
                <a:chExt cx="559399" cy="461075"/>
              </a:xfrm>
            </p:grpSpPr>
            <p:sp>
              <p:nvSpPr>
                <p:cNvPr id="550" name="Google Shape;550;p32"/>
                <p:cNvSpPr/>
                <p:nvPr/>
              </p:nvSpPr>
              <p:spPr>
                <a:xfrm>
                  <a:off x="7560261" y="4843401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33" y="47059"/>
                      </a:moveTo>
                      <a:cubicBezTo>
                        <a:pt x="94433" y="73032"/>
                        <a:pt x="73310" y="94088"/>
                        <a:pt x="47253" y="94088"/>
                      </a:cubicBezTo>
                      <a:cubicBezTo>
                        <a:pt x="21196" y="94088"/>
                        <a:pt x="73" y="73032"/>
                        <a:pt x="73" y="47059"/>
                      </a:cubicBezTo>
                      <a:cubicBezTo>
                        <a:pt x="73" y="21086"/>
                        <a:pt x="21196" y="31"/>
                        <a:pt x="47253" y="31"/>
                      </a:cubicBezTo>
                      <a:cubicBezTo>
                        <a:pt x="73310" y="31"/>
                        <a:pt x="94433" y="21086"/>
                        <a:pt x="94433" y="4705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1" name="Google Shape;551;p32"/>
                <p:cNvSpPr/>
                <p:nvPr/>
              </p:nvSpPr>
              <p:spPr>
                <a:xfrm>
                  <a:off x="7560261" y="5026911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33" y="47059"/>
                      </a:moveTo>
                      <a:cubicBezTo>
                        <a:pt x="94433" y="73032"/>
                        <a:pt x="73310" y="94087"/>
                        <a:pt x="47253" y="94087"/>
                      </a:cubicBezTo>
                      <a:cubicBezTo>
                        <a:pt x="21196" y="94087"/>
                        <a:pt x="73" y="73032"/>
                        <a:pt x="73" y="47059"/>
                      </a:cubicBezTo>
                      <a:cubicBezTo>
                        <a:pt x="73" y="21086"/>
                        <a:pt x="21196" y="31"/>
                        <a:pt x="47253" y="31"/>
                      </a:cubicBezTo>
                      <a:cubicBezTo>
                        <a:pt x="73310" y="31"/>
                        <a:pt x="94433" y="21086"/>
                        <a:pt x="94433" y="4705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2" name="Google Shape;552;p32"/>
                <p:cNvSpPr/>
                <p:nvPr/>
              </p:nvSpPr>
              <p:spPr>
                <a:xfrm>
                  <a:off x="7560261" y="5210420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33" y="47058"/>
                      </a:moveTo>
                      <a:cubicBezTo>
                        <a:pt x="94433" y="73031"/>
                        <a:pt x="73310" y="94086"/>
                        <a:pt x="47253" y="94086"/>
                      </a:cubicBezTo>
                      <a:cubicBezTo>
                        <a:pt x="21196" y="94086"/>
                        <a:pt x="73" y="73031"/>
                        <a:pt x="73" y="47058"/>
                      </a:cubicBezTo>
                      <a:cubicBezTo>
                        <a:pt x="73" y="21085"/>
                        <a:pt x="21196" y="30"/>
                        <a:pt x="47253" y="30"/>
                      </a:cubicBezTo>
                      <a:cubicBezTo>
                        <a:pt x="73310" y="30"/>
                        <a:pt x="94433" y="21085"/>
                        <a:pt x="94433" y="47058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3" name="Google Shape;553;p32"/>
                <p:cNvSpPr/>
                <p:nvPr/>
              </p:nvSpPr>
              <p:spPr>
                <a:xfrm>
                  <a:off x="7792780" y="5026911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32" y="47059"/>
                      </a:moveTo>
                      <a:cubicBezTo>
                        <a:pt x="94432" y="73032"/>
                        <a:pt x="73309" y="94087"/>
                        <a:pt x="47252" y="94087"/>
                      </a:cubicBezTo>
                      <a:cubicBezTo>
                        <a:pt x="21195" y="94087"/>
                        <a:pt x="72" y="73032"/>
                        <a:pt x="72" y="47059"/>
                      </a:cubicBezTo>
                      <a:cubicBezTo>
                        <a:pt x="72" y="21086"/>
                        <a:pt x="21195" y="31"/>
                        <a:pt x="47252" y="31"/>
                      </a:cubicBezTo>
                      <a:cubicBezTo>
                        <a:pt x="73309" y="31"/>
                        <a:pt x="94432" y="21086"/>
                        <a:pt x="94432" y="4705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4" name="Google Shape;554;p32"/>
                <p:cNvSpPr/>
                <p:nvPr/>
              </p:nvSpPr>
              <p:spPr>
                <a:xfrm>
                  <a:off x="7327741" y="4935158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34" y="47059"/>
                      </a:moveTo>
                      <a:cubicBezTo>
                        <a:pt x="94434" y="73032"/>
                        <a:pt x="73311" y="94087"/>
                        <a:pt x="47254" y="94087"/>
                      </a:cubicBezTo>
                      <a:cubicBezTo>
                        <a:pt x="21197" y="94087"/>
                        <a:pt x="74" y="73032"/>
                        <a:pt x="74" y="47059"/>
                      </a:cubicBezTo>
                      <a:cubicBezTo>
                        <a:pt x="74" y="21086"/>
                        <a:pt x="21197" y="31"/>
                        <a:pt x="47254" y="31"/>
                      </a:cubicBezTo>
                      <a:cubicBezTo>
                        <a:pt x="73311" y="31"/>
                        <a:pt x="94434" y="21086"/>
                        <a:pt x="94434" y="4705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5" name="Google Shape;555;p32"/>
                <p:cNvSpPr/>
                <p:nvPr/>
              </p:nvSpPr>
              <p:spPr>
                <a:xfrm>
                  <a:off x="7327741" y="5118667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434" y="47058"/>
                      </a:moveTo>
                      <a:cubicBezTo>
                        <a:pt x="94434" y="73031"/>
                        <a:pt x="73311" y="94087"/>
                        <a:pt x="47254" y="94087"/>
                      </a:cubicBezTo>
                      <a:cubicBezTo>
                        <a:pt x="21197" y="94087"/>
                        <a:pt x="74" y="73031"/>
                        <a:pt x="74" y="47058"/>
                      </a:cubicBezTo>
                      <a:cubicBezTo>
                        <a:pt x="74" y="21085"/>
                        <a:pt x="21197" y="30"/>
                        <a:pt x="47254" y="30"/>
                      </a:cubicBezTo>
                      <a:cubicBezTo>
                        <a:pt x="73311" y="30"/>
                        <a:pt x="94434" y="21085"/>
                        <a:pt x="94434" y="47058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6" name="Google Shape;556;p32"/>
                <p:cNvSpPr/>
                <p:nvPr/>
              </p:nvSpPr>
              <p:spPr>
                <a:xfrm>
                  <a:off x="7422098" y="4890430"/>
                  <a:ext cx="138161" cy="91756"/>
                </a:xfrm>
                <a:custGeom>
                  <a:rect b="b" l="l" r="r" t="t"/>
                  <a:pathLst>
                    <a:path extrusionOk="0" h="91756" w="138161">
                      <a:moveTo>
                        <a:pt x="73" y="91788"/>
                      </a:moveTo>
                      <a:lnTo>
                        <a:pt x="138235" y="31"/>
                      </a:lnTo>
                      <a:lnTo>
                        <a:pt x="138235" y="3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" name="Google Shape;557;p32"/>
                <p:cNvSpPr/>
                <p:nvPr/>
              </p:nvSpPr>
              <p:spPr>
                <a:xfrm>
                  <a:off x="7422098" y="4982186"/>
                  <a:ext cx="138161" cy="91752"/>
                </a:xfrm>
                <a:custGeom>
                  <a:rect b="b" l="l" r="r" t="t"/>
                  <a:pathLst>
                    <a:path extrusionOk="0" h="91752" w="138161">
                      <a:moveTo>
                        <a:pt x="73" y="31"/>
                      </a:moveTo>
                      <a:lnTo>
                        <a:pt x="138235" y="91783"/>
                      </a:lnTo>
                      <a:lnTo>
                        <a:pt x="138235" y="91783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" name="Google Shape;558;p32"/>
                <p:cNvSpPr/>
                <p:nvPr/>
              </p:nvSpPr>
              <p:spPr>
                <a:xfrm>
                  <a:off x="7422098" y="5073939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138235" y="30"/>
                      </a:moveTo>
                      <a:lnTo>
                        <a:pt x="73" y="91787"/>
                      </a:lnTo>
                      <a:lnTo>
                        <a:pt x="138235" y="183540"/>
                      </a:lnTo>
                    </a:path>
                  </a:pathLst>
                </a:custGeom>
                <a:noFill/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9" name="Google Shape;559;p32"/>
                <p:cNvSpPr/>
                <p:nvPr/>
              </p:nvSpPr>
              <p:spPr>
                <a:xfrm>
                  <a:off x="7654617" y="5073939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73" y="183540"/>
                      </a:moveTo>
                      <a:lnTo>
                        <a:pt x="138234" y="30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0" name="Google Shape;560;p32"/>
                <p:cNvSpPr/>
                <p:nvPr/>
              </p:nvSpPr>
              <p:spPr>
                <a:xfrm>
                  <a:off x="7654617" y="5073939"/>
                  <a:ext cx="138161" cy="48881"/>
                </a:xfrm>
                <a:custGeom>
                  <a:rect b="b" l="l" r="r" t="t"/>
                  <a:pathLst>
                    <a:path extrusionOk="0" h="48881" w="138161">
                      <a:moveTo>
                        <a:pt x="73" y="31"/>
                      </a:moveTo>
                      <a:lnTo>
                        <a:pt x="138234" y="3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32"/>
                <p:cNvSpPr/>
                <p:nvPr/>
              </p:nvSpPr>
              <p:spPr>
                <a:xfrm>
                  <a:off x="7654617" y="4890430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73" y="31"/>
                      </a:moveTo>
                      <a:lnTo>
                        <a:pt x="138234" y="183540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62" name="Google Shape;562;p32"/>
              <p:cNvSpPr/>
              <p:nvPr/>
            </p:nvSpPr>
            <p:spPr>
              <a:xfrm>
                <a:off x="7409698" y="4671333"/>
                <a:ext cx="807892" cy="805283"/>
              </a:xfrm>
              <a:custGeom>
                <a:rect b="b" l="l" r="r" t="t"/>
                <a:pathLst>
                  <a:path extrusionOk="0" h="805283" w="807892">
                    <a:moveTo>
                      <a:pt x="403910" y="805274"/>
                    </a:moveTo>
                    <a:cubicBezTo>
                      <a:pt x="312226" y="805269"/>
                      <a:pt x="220859" y="773012"/>
                      <a:pt x="149614" y="715493"/>
                    </a:cubicBezTo>
                    <a:cubicBezTo>
                      <a:pt x="78364" y="657969"/>
                      <a:pt x="27735" y="575583"/>
                      <a:pt x="8688" y="486187"/>
                    </a:cubicBezTo>
                    <a:cubicBezTo>
                      <a:pt x="-10354" y="396787"/>
                      <a:pt x="2323" y="301003"/>
                      <a:pt x="43972" y="219585"/>
                    </a:cubicBezTo>
                    <a:cubicBezTo>
                      <a:pt x="85622" y="138167"/>
                      <a:pt x="155950" y="71683"/>
                      <a:pt x="239725" y="34547"/>
                    </a:cubicBezTo>
                    <a:cubicBezTo>
                      <a:pt x="323500" y="-2594"/>
                      <a:pt x="420133" y="-10131"/>
                      <a:pt x="508684" y="13562"/>
                    </a:cubicBezTo>
                    <a:cubicBezTo>
                      <a:pt x="597246" y="37260"/>
                      <a:pt x="677082" y="92027"/>
                      <a:pt x="730928" y="165996"/>
                    </a:cubicBezTo>
                    <a:cubicBezTo>
                      <a:pt x="784774" y="239964"/>
                      <a:pt x="812236" y="332615"/>
                      <a:pt x="807381" y="423877"/>
                    </a:cubicBezTo>
                    <a:cubicBezTo>
                      <a:pt x="802526" y="515140"/>
                      <a:pt x="765403" y="604374"/>
                      <a:pt x="703956" y="672247"/>
                    </a:cubicBezTo>
                    <a:cubicBezTo>
                      <a:pt x="701994" y="674422"/>
                      <a:pt x="700033" y="676578"/>
                      <a:pt x="698023" y="678709"/>
                    </a:cubicBezTo>
                  </a:path>
                </a:pathLst>
              </a:custGeom>
              <a:noFill/>
              <a:ln cap="rnd" cmpd="sng" w="51900">
                <a:solidFill>
                  <a:srgbClr val="9BBE7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7336157" y="4598005"/>
                <a:ext cx="955130" cy="952061"/>
              </a:xfrm>
              <a:custGeom>
                <a:rect b="b" l="l" r="r" t="t"/>
                <a:pathLst>
                  <a:path extrusionOk="0" h="952061" w="955130">
                    <a:moveTo>
                      <a:pt x="477516" y="952053"/>
                    </a:moveTo>
                    <a:cubicBezTo>
                      <a:pt x="383737" y="952048"/>
                      <a:pt x="290144" y="923740"/>
                      <a:pt x="212170" y="871803"/>
                    </a:cubicBezTo>
                    <a:cubicBezTo>
                      <a:pt x="134202" y="819866"/>
                      <a:pt x="72157" y="744505"/>
                      <a:pt x="36274" y="658140"/>
                    </a:cubicBezTo>
                    <a:cubicBezTo>
                      <a:pt x="387" y="571775"/>
                      <a:pt x="-9196" y="474754"/>
                      <a:pt x="9101" y="383076"/>
                    </a:cubicBezTo>
                    <a:cubicBezTo>
                      <a:pt x="27398" y="291393"/>
                      <a:pt x="73505" y="205415"/>
                      <a:pt x="139817" y="139316"/>
                    </a:cubicBezTo>
                    <a:cubicBezTo>
                      <a:pt x="206129" y="73218"/>
                      <a:pt x="292385" y="27264"/>
                      <a:pt x="384359" y="9026"/>
                    </a:cubicBezTo>
                    <a:cubicBezTo>
                      <a:pt x="476339" y="-9216"/>
                      <a:pt x="573673" y="340"/>
                      <a:pt x="660292" y="36107"/>
                    </a:cubicBezTo>
                    <a:cubicBezTo>
                      <a:pt x="746945" y="71874"/>
                      <a:pt x="822565" y="133720"/>
                      <a:pt x="874646" y="211442"/>
                    </a:cubicBezTo>
                    <a:cubicBezTo>
                      <a:pt x="926775" y="289159"/>
                      <a:pt x="955169" y="382450"/>
                      <a:pt x="955169" y="475927"/>
                    </a:cubicBezTo>
                    <a:cubicBezTo>
                      <a:pt x="955169" y="490739"/>
                      <a:pt x="954482" y="505550"/>
                      <a:pt x="953109" y="520298"/>
                    </a:cubicBezTo>
                    <a:cubicBezTo>
                      <a:pt x="949677" y="556529"/>
                      <a:pt x="942026" y="592355"/>
                      <a:pt x="930306" y="626826"/>
                    </a:cubicBezTo>
                  </a:path>
                </a:pathLst>
              </a:custGeom>
              <a:noFill/>
              <a:ln cap="rnd" cmpd="sng" w="51900">
                <a:solidFill>
                  <a:srgbClr val="FFC85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32"/>
              <p:cNvSpPr/>
              <p:nvPr/>
            </p:nvSpPr>
            <p:spPr>
              <a:xfrm>
                <a:off x="7254049" y="4517873"/>
                <a:ext cx="1086866" cy="1107120"/>
              </a:xfrm>
              <a:custGeom>
                <a:rect b="b" l="l" r="r" t="t"/>
                <a:pathLst>
                  <a:path extrusionOk="0" h="1107120" w="1086866">
                    <a:moveTo>
                      <a:pt x="559623" y="1107096"/>
                    </a:moveTo>
                    <a:cubicBezTo>
                      <a:pt x="460097" y="1107849"/>
                      <a:pt x="360502" y="1081310"/>
                      <a:pt x="274633" y="1031157"/>
                    </a:cubicBezTo>
                    <a:cubicBezTo>
                      <a:pt x="188759" y="981005"/>
                      <a:pt x="116847" y="907374"/>
                      <a:pt x="68857" y="820462"/>
                    </a:cubicBezTo>
                    <a:cubicBezTo>
                      <a:pt x="20866" y="733549"/>
                      <a:pt x="-3070" y="633600"/>
                      <a:pt x="362" y="534453"/>
                    </a:cubicBezTo>
                    <a:cubicBezTo>
                      <a:pt x="3796" y="435306"/>
                      <a:pt x="34583" y="337234"/>
                      <a:pt x="88468" y="253826"/>
                    </a:cubicBezTo>
                    <a:cubicBezTo>
                      <a:pt x="142353" y="170419"/>
                      <a:pt x="219184" y="101901"/>
                      <a:pt x="308318" y="57766"/>
                    </a:cubicBezTo>
                    <a:cubicBezTo>
                      <a:pt x="397453" y="13630"/>
                      <a:pt x="498642" y="-6006"/>
                      <a:pt x="597879" y="1586"/>
                    </a:cubicBezTo>
                    <a:cubicBezTo>
                      <a:pt x="697136" y="9172"/>
                      <a:pt x="794137" y="43966"/>
                      <a:pt x="875445" y="101139"/>
                    </a:cubicBezTo>
                    <a:cubicBezTo>
                      <a:pt x="956802" y="158311"/>
                      <a:pt x="1022222" y="237710"/>
                      <a:pt x="1062729" y="328337"/>
                    </a:cubicBezTo>
                    <a:cubicBezTo>
                      <a:pt x="1068760" y="341794"/>
                      <a:pt x="1074204" y="355491"/>
                      <a:pt x="1079353" y="369310"/>
                    </a:cubicBezTo>
                    <a:cubicBezTo>
                      <a:pt x="1081952" y="376359"/>
                      <a:pt x="1084453" y="383437"/>
                      <a:pt x="1086905" y="390549"/>
                    </a:cubicBezTo>
                  </a:path>
                </a:pathLst>
              </a:custGeom>
              <a:noFill/>
              <a:ln cap="rnd" cmpd="sng" w="51900">
                <a:solidFill>
                  <a:srgbClr val="EF4E6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5" name="Google Shape;565;p32"/>
            <p:cNvGrpSpPr/>
            <p:nvPr/>
          </p:nvGrpSpPr>
          <p:grpSpPr>
            <a:xfrm>
              <a:off x="3004309" y="3145151"/>
              <a:ext cx="956796" cy="1027161"/>
              <a:chOff x="3004309" y="3145151"/>
              <a:chExt cx="956796" cy="1027161"/>
            </a:xfrm>
          </p:grpSpPr>
          <p:grpSp>
            <p:nvGrpSpPr>
              <p:cNvPr id="566" name="Google Shape;566;p32"/>
              <p:cNvGrpSpPr/>
              <p:nvPr/>
            </p:nvGrpSpPr>
            <p:grpSpPr>
              <a:xfrm>
                <a:off x="3277426" y="3390736"/>
                <a:ext cx="559399" cy="461075"/>
                <a:chOff x="3071231" y="3390736"/>
                <a:chExt cx="559399" cy="461075"/>
              </a:xfrm>
            </p:grpSpPr>
            <p:sp>
              <p:nvSpPr>
                <p:cNvPr id="567" name="Google Shape;567;p32"/>
                <p:cNvSpPr/>
                <p:nvPr/>
              </p:nvSpPr>
              <p:spPr>
                <a:xfrm>
                  <a:off x="3303750" y="3390736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46" y="47030"/>
                      </a:moveTo>
                      <a:cubicBezTo>
                        <a:pt x="94346" y="73003"/>
                        <a:pt x="73223" y="94058"/>
                        <a:pt x="47166" y="94058"/>
                      </a:cubicBezTo>
                      <a:cubicBezTo>
                        <a:pt x="21109" y="94058"/>
                        <a:pt x="-14" y="73003"/>
                        <a:pt x="-14" y="47030"/>
                      </a:cubicBezTo>
                      <a:cubicBezTo>
                        <a:pt x="-14" y="21057"/>
                        <a:pt x="21109" y="1"/>
                        <a:pt x="47166" y="1"/>
                      </a:cubicBezTo>
                      <a:cubicBezTo>
                        <a:pt x="73223" y="1"/>
                        <a:pt x="94346" y="21057"/>
                        <a:pt x="94346" y="47030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32"/>
                <p:cNvSpPr/>
                <p:nvPr/>
              </p:nvSpPr>
              <p:spPr>
                <a:xfrm>
                  <a:off x="3303750" y="3574246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46" y="47029"/>
                      </a:moveTo>
                      <a:cubicBezTo>
                        <a:pt x="94346" y="73002"/>
                        <a:pt x="73223" y="94057"/>
                        <a:pt x="47166" y="94057"/>
                      </a:cubicBezTo>
                      <a:cubicBezTo>
                        <a:pt x="21109" y="94057"/>
                        <a:pt x="-14" y="73002"/>
                        <a:pt x="-14" y="47029"/>
                      </a:cubicBezTo>
                      <a:cubicBezTo>
                        <a:pt x="-14" y="21056"/>
                        <a:pt x="21109" y="1"/>
                        <a:pt x="47166" y="1"/>
                      </a:cubicBezTo>
                      <a:cubicBezTo>
                        <a:pt x="73223" y="1"/>
                        <a:pt x="94346" y="21056"/>
                        <a:pt x="94346" y="4702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32"/>
                <p:cNvSpPr/>
                <p:nvPr/>
              </p:nvSpPr>
              <p:spPr>
                <a:xfrm>
                  <a:off x="3303750" y="3757755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46" y="47028"/>
                      </a:moveTo>
                      <a:cubicBezTo>
                        <a:pt x="94346" y="73001"/>
                        <a:pt x="73223" y="94057"/>
                        <a:pt x="47166" y="94057"/>
                      </a:cubicBezTo>
                      <a:cubicBezTo>
                        <a:pt x="21109" y="94057"/>
                        <a:pt x="-14" y="73001"/>
                        <a:pt x="-14" y="47028"/>
                      </a:cubicBezTo>
                      <a:cubicBezTo>
                        <a:pt x="-14" y="21055"/>
                        <a:pt x="21109" y="0"/>
                        <a:pt x="47166" y="0"/>
                      </a:cubicBezTo>
                      <a:cubicBezTo>
                        <a:pt x="73223" y="0"/>
                        <a:pt x="94346" y="21055"/>
                        <a:pt x="94346" y="47028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32"/>
                <p:cNvSpPr/>
                <p:nvPr/>
              </p:nvSpPr>
              <p:spPr>
                <a:xfrm>
                  <a:off x="3536270" y="3574246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45" y="47029"/>
                      </a:moveTo>
                      <a:cubicBezTo>
                        <a:pt x="94345" y="73002"/>
                        <a:pt x="73222" y="94057"/>
                        <a:pt x="47165" y="94057"/>
                      </a:cubicBezTo>
                      <a:cubicBezTo>
                        <a:pt x="21109" y="94057"/>
                        <a:pt x="-15" y="73002"/>
                        <a:pt x="-15" y="47029"/>
                      </a:cubicBezTo>
                      <a:cubicBezTo>
                        <a:pt x="-15" y="21056"/>
                        <a:pt x="21108" y="1"/>
                        <a:pt x="47165" y="1"/>
                      </a:cubicBezTo>
                      <a:cubicBezTo>
                        <a:pt x="73222" y="1"/>
                        <a:pt x="94345" y="21056"/>
                        <a:pt x="94345" y="4702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32"/>
                <p:cNvSpPr/>
                <p:nvPr/>
              </p:nvSpPr>
              <p:spPr>
                <a:xfrm>
                  <a:off x="3071231" y="348249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47" y="47029"/>
                      </a:moveTo>
                      <a:cubicBezTo>
                        <a:pt x="94347" y="73002"/>
                        <a:pt x="73224" y="94058"/>
                        <a:pt x="47167" y="94058"/>
                      </a:cubicBezTo>
                      <a:cubicBezTo>
                        <a:pt x="21110" y="94058"/>
                        <a:pt x="-13" y="73002"/>
                        <a:pt x="-13" y="47029"/>
                      </a:cubicBezTo>
                      <a:cubicBezTo>
                        <a:pt x="-13" y="21056"/>
                        <a:pt x="21110" y="1"/>
                        <a:pt x="47167" y="1"/>
                      </a:cubicBezTo>
                      <a:cubicBezTo>
                        <a:pt x="73224" y="1"/>
                        <a:pt x="94347" y="21056"/>
                        <a:pt x="94347" y="4702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32"/>
                <p:cNvSpPr/>
                <p:nvPr/>
              </p:nvSpPr>
              <p:spPr>
                <a:xfrm>
                  <a:off x="3071231" y="3666002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47" y="47029"/>
                      </a:moveTo>
                      <a:cubicBezTo>
                        <a:pt x="94347" y="73002"/>
                        <a:pt x="73224" y="94057"/>
                        <a:pt x="47167" y="94057"/>
                      </a:cubicBezTo>
                      <a:cubicBezTo>
                        <a:pt x="21110" y="94057"/>
                        <a:pt x="-13" y="73002"/>
                        <a:pt x="-13" y="47029"/>
                      </a:cubicBezTo>
                      <a:cubicBezTo>
                        <a:pt x="-13" y="21056"/>
                        <a:pt x="21110" y="1"/>
                        <a:pt x="47167" y="1"/>
                      </a:cubicBezTo>
                      <a:cubicBezTo>
                        <a:pt x="73224" y="1"/>
                        <a:pt x="94347" y="21056"/>
                        <a:pt x="94347" y="47029"/>
                      </a:cubicBezTo>
                      <a:close/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32"/>
                <p:cNvSpPr/>
                <p:nvPr/>
              </p:nvSpPr>
              <p:spPr>
                <a:xfrm>
                  <a:off x="3165587" y="3437764"/>
                  <a:ext cx="138161" cy="91756"/>
                </a:xfrm>
                <a:custGeom>
                  <a:rect b="b" l="l" r="r" t="t"/>
                  <a:pathLst>
                    <a:path extrusionOk="0" h="91756" w="138161">
                      <a:moveTo>
                        <a:pt x="-13" y="91758"/>
                      </a:moveTo>
                      <a:lnTo>
                        <a:pt x="138148" y="1"/>
                      </a:lnTo>
                      <a:lnTo>
                        <a:pt x="138148" y="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32"/>
                <p:cNvSpPr/>
                <p:nvPr/>
              </p:nvSpPr>
              <p:spPr>
                <a:xfrm>
                  <a:off x="3165587" y="3529521"/>
                  <a:ext cx="138161" cy="91752"/>
                </a:xfrm>
                <a:custGeom>
                  <a:rect b="b" l="l" r="r" t="t"/>
                  <a:pathLst>
                    <a:path extrusionOk="0" h="91752" w="138161">
                      <a:moveTo>
                        <a:pt x="-13" y="1"/>
                      </a:moveTo>
                      <a:lnTo>
                        <a:pt x="138148" y="91754"/>
                      </a:lnTo>
                      <a:lnTo>
                        <a:pt x="138148" y="91754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32"/>
                <p:cNvSpPr/>
                <p:nvPr/>
              </p:nvSpPr>
              <p:spPr>
                <a:xfrm>
                  <a:off x="3165587" y="3621274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138148" y="1"/>
                      </a:moveTo>
                      <a:lnTo>
                        <a:pt x="-13" y="91757"/>
                      </a:lnTo>
                      <a:lnTo>
                        <a:pt x="138148" y="183510"/>
                      </a:lnTo>
                    </a:path>
                  </a:pathLst>
                </a:custGeom>
                <a:noFill/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32"/>
                <p:cNvSpPr/>
                <p:nvPr/>
              </p:nvSpPr>
              <p:spPr>
                <a:xfrm>
                  <a:off x="3398107" y="3621274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-14" y="183510"/>
                      </a:moveTo>
                      <a:lnTo>
                        <a:pt x="138148" y="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32"/>
                <p:cNvSpPr/>
                <p:nvPr/>
              </p:nvSpPr>
              <p:spPr>
                <a:xfrm>
                  <a:off x="3398107" y="3621274"/>
                  <a:ext cx="138161" cy="48881"/>
                </a:xfrm>
                <a:custGeom>
                  <a:rect b="b" l="l" r="r" t="t"/>
                  <a:pathLst>
                    <a:path extrusionOk="0" h="48881" w="138161">
                      <a:moveTo>
                        <a:pt x="-14" y="1"/>
                      </a:moveTo>
                      <a:lnTo>
                        <a:pt x="138148" y="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32"/>
                <p:cNvSpPr/>
                <p:nvPr/>
              </p:nvSpPr>
              <p:spPr>
                <a:xfrm>
                  <a:off x="3398107" y="3437764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-14" y="1"/>
                      </a:moveTo>
                      <a:lnTo>
                        <a:pt x="138148" y="183511"/>
                      </a:lnTo>
                    </a:path>
                  </a:pathLst>
                </a:custGeom>
                <a:solidFill>
                  <a:srgbClr val="373737"/>
                </a:solidFill>
                <a:ln cap="flat" cmpd="sng" w="33500">
                  <a:solidFill>
                    <a:srgbClr val="37373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9" name="Google Shape;579;p32"/>
              <p:cNvSpPr/>
              <p:nvPr/>
            </p:nvSpPr>
            <p:spPr>
              <a:xfrm>
                <a:off x="3153169" y="3218639"/>
                <a:ext cx="807936" cy="805312"/>
              </a:xfrm>
              <a:custGeom>
                <a:rect b="b" l="l" r="r" t="t"/>
                <a:pathLst>
                  <a:path extrusionOk="0" h="805312" w="807936">
                    <a:moveTo>
                      <a:pt x="403934" y="805304"/>
                    </a:moveTo>
                    <a:cubicBezTo>
                      <a:pt x="312242" y="805304"/>
                      <a:pt x="220873" y="773046"/>
                      <a:pt x="149622" y="715522"/>
                    </a:cubicBezTo>
                    <a:cubicBezTo>
                      <a:pt x="78371" y="657998"/>
                      <a:pt x="27737" y="575607"/>
                      <a:pt x="8691" y="486207"/>
                    </a:cubicBezTo>
                    <a:cubicBezTo>
                      <a:pt x="-10355" y="396802"/>
                      <a:pt x="2321" y="301013"/>
                      <a:pt x="43972" y="219595"/>
                    </a:cubicBezTo>
                    <a:cubicBezTo>
                      <a:pt x="85623" y="138172"/>
                      <a:pt x="155957" y="71688"/>
                      <a:pt x="239735" y="34547"/>
                    </a:cubicBezTo>
                    <a:cubicBezTo>
                      <a:pt x="323513" y="-2594"/>
                      <a:pt x="420147" y="-10131"/>
                      <a:pt x="508703" y="13562"/>
                    </a:cubicBezTo>
                    <a:cubicBezTo>
                      <a:pt x="597259" y="37260"/>
                      <a:pt x="677111" y="92032"/>
                      <a:pt x="730962" y="166000"/>
                    </a:cubicBezTo>
                    <a:cubicBezTo>
                      <a:pt x="784817" y="239974"/>
                      <a:pt x="812285" y="332629"/>
                      <a:pt x="807425" y="423897"/>
                    </a:cubicBezTo>
                    <a:cubicBezTo>
                      <a:pt x="802565" y="515165"/>
                      <a:pt x="765407" y="604404"/>
                      <a:pt x="703999" y="672276"/>
                    </a:cubicBezTo>
                    <a:cubicBezTo>
                      <a:pt x="702028" y="674451"/>
                      <a:pt x="700037" y="676607"/>
                      <a:pt x="698022" y="678738"/>
                    </a:cubicBezTo>
                  </a:path>
                </a:pathLst>
              </a:custGeom>
              <a:noFill/>
              <a:ln cap="rnd" cmpd="sng" w="51900">
                <a:solidFill>
                  <a:srgbClr val="9BBE74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2"/>
              <p:cNvSpPr/>
              <p:nvPr/>
            </p:nvSpPr>
            <p:spPr>
              <a:xfrm>
                <a:off x="3079461" y="3145151"/>
                <a:ext cx="516830" cy="952250"/>
              </a:xfrm>
              <a:custGeom>
                <a:rect b="b" l="l" r="r" t="t"/>
                <a:pathLst>
                  <a:path extrusionOk="0" h="952250" w="516830">
                    <a:moveTo>
                      <a:pt x="477701" y="952241"/>
                    </a:moveTo>
                    <a:cubicBezTo>
                      <a:pt x="352650" y="952241"/>
                      <a:pt x="228368" y="900930"/>
                      <a:pt x="139943" y="812791"/>
                    </a:cubicBezTo>
                    <a:cubicBezTo>
                      <a:pt x="51518" y="724647"/>
                      <a:pt x="39" y="600765"/>
                      <a:pt x="39" y="476116"/>
                    </a:cubicBezTo>
                    <a:cubicBezTo>
                      <a:pt x="39" y="351467"/>
                      <a:pt x="51518" y="227585"/>
                      <a:pt x="139943" y="139446"/>
                    </a:cubicBezTo>
                    <a:cubicBezTo>
                      <a:pt x="228368" y="51302"/>
                      <a:pt x="352650" y="-9"/>
                      <a:pt x="477701" y="-9"/>
                    </a:cubicBezTo>
                    <a:cubicBezTo>
                      <a:pt x="490775" y="-9"/>
                      <a:pt x="503844" y="524"/>
                      <a:pt x="516869" y="1594"/>
                    </a:cubicBezTo>
                  </a:path>
                </a:pathLst>
              </a:custGeom>
              <a:noFill/>
              <a:ln cap="rnd" cmpd="sng" w="51900">
                <a:solidFill>
                  <a:srgbClr val="FFC857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2"/>
              <p:cNvSpPr/>
              <p:nvPr/>
            </p:nvSpPr>
            <p:spPr>
              <a:xfrm>
                <a:off x="3004309" y="3621276"/>
                <a:ext cx="552814" cy="551036"/>
              </a:xfrm>
              <a:custGeom>
                <a:rect b="b" l="l" r="r" t="t"/>
                <a:pathLst>
                  <a:path extrusionOk="0" h="551036" w="552814">
                    <a:moveTo>
                      <a:pt x="552853" y="551028"/>
                    </a:moveTo>
                    <a:cubicBezTo>
                      <a:pt x="426355" y="551028"/>
                      <a:pt x="300312" y="506125"/>
                      <a:pt x="202467" y="426207"/>
                    </a:cubicBezTo>
                    <a:cubicBezTo>
                      <a:pt x="104622" y="346285"/>
                      <a:pt x="35683" y="231926"/>
                      <a:pt x="10821" y="108289"/>
                    </a:cubicBezTo>
                    <a:cubicBezTo>
                      <a:pt x="3656" y="72664"/>
                      <a:pt x="39" y="36330"/>
                      <a:pt x="39" y="-9"/>
                    </a:cubicBezTo>
                  </a:path>
                </a:pathLst>
              </a:custGeom>
              <a:noFill/>
              <a:ln cap="rnd" cmpd="sng" w="51900">
                <a:solidFill>
                  <a:srgbClr val="EF4E6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82" name="Google Shape;582;p3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59936" y="4215253"/>
              <a:ext cx="1864386" cy="1435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3" name="Google Shape;583;p32"/>
            <p:cNvGrpSpPr/>
            <p:nvPr/>
          </p:nvGrpSpPr>
          <p:grpSpPr>
            <a:xfrm>
              <a:off x="3859327" y="4598813"/>
              <a:ext cx="956798" cy="1027163"/>
              <a:chOff x="3859327" y="4598813"/>
              <a:chExt cx="956798" cy="1027163"/>
            </a:xfrm>
          </p:grpSpPr>
          <p:grpSp>
            <p:nvGrpSpPr>
              <p:cNvPr id="584" name="Google Shape;584;p32"/>
              <p:cNvGrpSpPr/>
              <p:nvPr/>
            </p:nvGrpSpPr>
            <p:grpSpPr>
              <a:xfrm>
                <a:off x="4132446" y="4844404"/>
                <a:ext cx="559399" cy="461074"/>
                <a:chOff x="3926251" y="4844404"/>
                <a:chExt cx="559399" cy="461074"/>
              </a:xfrm>
            </p:grpSpPr>
            <p:sp>
              <p:nvSpPr>
                <p:cNvPr id="585" name="Google Shape;585;p32"/>
                <p:cNvSpPr/>
                <p:nvPr/>
              </p:nvSpPr>
              <p:spPr>
                <a:xfrm>
                  <a:off x="4158770" y="4844404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4" y="47059"/>
                      </a:moveTo>
                      <a:cubicBezTo>
                        <a:pt x="94364" y="73032"/>
                        <a:pt x="73240" y="94088"/>
                        <a:pt x="47184" y="94088"/>
                      </a:cubicBezTo>
                      <a:cubicBezTo>
                        <a:pt x="21127" y="94088"/>
                        <a:pt x="3" y="73032"/>
                        <a:pt x="3" y="47059"/>
                      </a:cubicBezTo>
                      <a:cubicBezTo>
                        <a:pt x="3" y="21086"/>
                        <a:pt x="21127" y="31"/>
                        <a:pt x="47184" y="31"/>
                      </a:cubicBezTo>
                      <a:cubicBezTo>
                        <a:pt x="73240" y="31"/>
                        <a:pt x="94364" y="21086"/>
                        <a:pt x="94364" y="47059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32"/>
                <p:cNvSpPr/>
                <p:nvPr/>
              </p:nvSpPr>
              <p:spPr>
                <a:xfrm>
                  <a:off x="4158770" y="502791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4" y="47059"/>
                      </a:moveTo>
                      <a:cubicBezTo>
                        <a:pt x="94364" y="73032"/>
                        <a:pt x="73240" y="94087"/>
                        <a:pt x="47184" y="94087"/>
                      </a:cubicBezTo>
                      <a:cubicBezTo>
                        <a:pt x="21127" y="94087"/>
                        <a:pt x="3" y="73032"/>
                        <a:pt x="3" y="47059"/>
                      </a:cubicBezTo>
                      <a:cubicBezTo>
                        <a:pt x="3" y="21086"/>
                        <a:pt x="21127" y="31"/>
                        <a:pt x="47184" y="31"/>
                      </a:cubicBezTo>
                      <a:cubicBezTo>
                        <a:pt x="73240" y="31"/>
                        <a:pt x="94364" y="21086"/>
                        <a:pt x="94364" y="47059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32"/>
                <p:cNvSpPr/>
                <p:nvPr/>
              </p:nvSpPr>
              <p:spPr>
                <a:xfrm>
                  <a:off x="4158770" y="5211422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4" y="47058"/>
                      </a:moveTo>
                      <a:cubicBezTo>
                        <a:pt x="94364" y="73031"/>
                        <a:pt x="73240" y="94086"/>
                        <a:pt x="47184" y="94086"/>
                      </a:cubicBezTo>
                      <a:cubicBezTo>
                        <a:pt x="21127" y="94086"/>
                        <a:pt x="3" y="73031"/>
                        <a:pt x="3" y="47058"/>
                      </a:cubicBezTo>
                      <a:cubicBezTo>
                        <a:pt x="3" y="21085"/>
                        <a:pt x="21127" y="30"/>
                        <a:pt x="47184" y="30"/>
                      </a:cubicBezTo>
                      <a:cubicBezTo>
                        <a:pt x="73240" y="30"/>
                        <a:pt x="94364" y="21085"/>
                        <a:pt x="94364" y="47058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32"/>
                <p:cNvSpPr/>
                <p:nvPr/>
              </p:nvSpPr>
              <p:spPr>
                <a:xfrm>
                  <a:off x="4391290" y="5027913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3" y="47059"/>
                      </a:moveTo>
                      <a:cubicBezTo>
                        <a:pt x="94363" y="73032"/>
                        <a:pt x="73240" y="94087"/>
                        <a:pt x="47183" y="94087"/>
                      </a:cubicBezTo>
                      <a:cubicBezTo>
                        <a:pt x="21126" y="94087"/>
                        <a:pt x="3" y="73032"/>
                        <a:pt x="3" y="47059"/>
                      </a:cubicBezTo>
                      <a:cubicBezTo>
                        <a:pt x="3" y="21086"/>
                        <a:pt x="21126" y="31"/>
                        <a:pt x="47183" y="31"/>
                      </a:cubicBezTo>
                      <a:cubicBezTo>
                        <a:pt x="73239" y="31"/>
                        <a:pt x="94363" y="21086"/>
                        <a:pt x="94363" y="47059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32"/>
                <p:cNvSpPr/>
                <p:nvPr/>
              </p:nvSpPr>
              <p:spPr>
                <a:xfrm>
                  <a:off x="3926251" y="4936160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4" y="47059"/>
                      </a:moveTo>
                      <a:cubicBezTo>
                        <a:pt x="94364" y="73032"/>
                        <a:pt x="73241" y="94087"/>
                        <a:pt x="47184" y="94087"/>
                      </a:cubicBezTo>
                      <a:cubicBezTo>
                        <a:pt x="21127" y="94087"/>
                        <a:pt x="4" y="73032"/>
                        <a:pt x="4" y="47059"/>
                      </a:cubicBezTo>
                      <a:cubicBezTo>
                        <a:pt x="4" y="21086"/>
                        <a:pt x="21127" y="31"/>
                        <a:pt x="47184" y="31"/>
                      </a:cubicBezTo>
                      <a:cubicBezTo>
                        <a:pt x="73241" y="31"/>
                        <a:pt x="94364" y="21086"/>
                        <a:pt x="94364" y="47059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32"/>
                <p:cNvSpPr/>
                <p:nvPr/>
              </p:nvSpPr>
              <p:spPr>
                <a:xfrm>
                  <a:off x="3926251" y="5119670"/>
                  <a:ext cx="94360" cy="94056"/>
                </a:xfrm>
                <a:custGeom>
                  <a:rect b="b" l="l" r="r" t="t"/>
                  <a:pathLst>
                    <a:path extrusionOk="0" h="94056" w="94360">
                      <a:moveTo>
                        <a:pt x="94364" y="47058"/>
                      </a:moveTo>
                      <a:cubicBezTo>
                        <a:pt x="94364" y="73031"/>
                        <a:pt x="73241" y="94087"/>
                        <a:pt x="47184" y="94087"/>
                      </a:cubicBezTo>
                      <a:cubicBezTo>
                        <a:pt x="21127" y="94087"/>
                        <a:pt x="4" y="73031"/>
                        <a:pt x="4" y="47058"/>
                      </a:cubicBezTo>
                      <a:cubicBezTo>
                        <a:pt x="4" y="21086"/>
                        <a:pt x="21127" y="30"/>
                        <a:pt x="47184" y="30"/>
                      </a:cubicBezTo>
                      <a:cubicBezTo>
                        <a:pt x="73241" y="30"/>
                        <a:pt x="94364" y="21086"/>
                        <a:pt x="94364" y="47058"/>
                      </a:cubicBezTo>
                      <a:close/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32"/>
                <p:cNvSpPr/>
                <p:nvPr/>
              </p:nvSpPr>
              <p:spPr>
                <a:xfrm>
                  <a:off x="4020608" y="4891432"/>
                  <a:ext cx="138161" cy="91756"/>
                </a:xfrm>
                <a:custGeom>
                  <a:rect b="b" l="l" r="r" t="t"/>
                  <a:pathLst>
                    <a:path extrusionOk="0" h="91756" w="138161">
                      <a:moveTo>
                        <a:pt x="4" y="91788"/>
                      </a:moveTo>
                      <a:lnTo>
                        <a:pt x="138166" y="31"/>
                      </a:lnTo>
                      <a:lnTo>
                        <a:pt x="138166" y="31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32"/>
                <p:cNvSpPr/>
                <p:nvPr/>
              </p:nvSpPr>
              <p:spPr>
                <a:xfrm>
                  <a:off x="4020608" y="4983188"/>
                  <a:ext cx="138161" cy="91752"/>
                </a:xfrm>
                <a:custGeom>
                  <a:rect b="b" l="l" r="r" t="t"/>
                  <a:pathLst>
                    <a:path extrusionOk="0" h="91752" w="138161">
                      <a:moveTo>
                        <a:pt x="4" y="31"/>
                      </a:moveTo>
                      <a:lnTo>
                        <a:pt x="138166" y="91783"/>
                      </a:lnTo>
                      <a:lnTo>
                        <a:pt x="138166" y="91783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32"/>
                <p:cNvSpPr/>
                <p:nvPr/>
              </p:nvSpPr>
              <p:spPr>
                <a:xfrm>
                  <a:off x="4020608" y="5074941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138166" y="30"/>
                      </a:moveTo>
                      <a:lnTo>
                        <a:pt x="4" y="91787"/>
                      </a:lnTo>
                      <a:lnTo>
                        <a:pt x="138166" y="183540"/>
                      </a:lnTo>
                    </a:path>
                  </a:pathLst>
                </a:custGeom>
                <a:noFill/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32"/>
                <p:cNvSpPr/>
                <p:nvPr/>
              </p:nvSpPr>
              <p:spPr>
                <a:xfrm>
                  <a:off x="4253127" y="5074941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3" y="183540"/>
                      </a:moveTo>
                      <a:lnTo>
                        <a:pt x="138165" y="30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32"/>
                <p:cNvSpPr/>
                <p:nvPr/>
              </p:nvSpPr>
              <p:spPr>
                <a:xfrm>
                  <a:off x="4253127" y="5074941"/>
                  <a:ext cx="138161" cy="48881"/>
                </a:xfrm>
                <a:custGeom>
                  <a:rect b="b" l="l" r="r" t="t"/>
                  <a:pathLst>
                    <a:path extrusionOk="0" h="48881" w="138161">
                      <a:moveTo>
                        <a:pt x="3" y="31"/>
                      </a:moveTo>
                      <a:lnTo>
                        <a:pt x="138165" y="31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32"/>
                <p:cNvSpPr/>
                <p:nvPr/>
              </p:nvSpPr>
              <p:spPr>
                <a:xfrm>
                  <a:off x="4253127" y="4891432"/>
                  <a:ext cx="138161" cy="183509"/>
                </a:xfrm>
                <a:custGeom>
                  <a:rect b="b" l="l" r="r" t="t"/>
                  <a:pathLst>
                    <a:path extrusionOk="0" h="183509" w="138161">
                      <a:moveTo>
                        <a:pt x="3" y="31"/>
                      </a:moveTo>
                      <a:lnTo>
                        <a:pt x="138165" y="183540"/>
                      </a:lnTo>
                    </a:path>
                  </a:pathLst>
                </a:custGeom>
                <a:solidFill>
                  <a:srgbClr val="979797"/>
                </a:solidFill>
                <a:ln cap="flat" cmpd="sng" w="33500">
                  <a:solidFill>
                    <a:srgbClr val="979797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97" name="Google Shape;597;p32"/>
              <p:cNvSpPr/>
              <p:nvPr/>
            </p:nvSpPr>
            <p:spPr>
              <a:xfrm>
                <a:off x="4008190" y="4672302"/>
                <a:ext cx="807935" cy="805311"/>
              </a:xfrm>
              <a:custGeom>
                <a:rect b="b" l="l" r="r" t="t"/>
                <a:pathLst>
                  <a:path extrusionOk="0" h="805311" w="807935">
                    <a:moveTo>
                      <a:pt x="403934" y="805302"/>
                    </a:moveTo>
                    <a:cubicBezTo>
                      <a:pt x="312239" y="805302"/>
                      <a:pt x="220872" y="773045"/>
                      <a:pt x="149622" y="715521"/>
                    </a:cubicBezTo>
                    <a:cubicBezTo>
                      <a:pt x="78368" y="657997"/>
                      <a:pt x="27734" y="575611"/>
                      <a:pt x="8692" y="486206"/>
                    </a:cubicBezTo>
                    <a:cubicBezTo>
                      <a:pt x="-10355" y="396806"/>
                      <a:pt x="2321" y="301016"/>
                      <a:pt x="43971" y="219593"/>
                    </a:cubicBezTo>
                    <a:cubicBezTo>
                      <a:pt x="85620" y="138171"/>
                      <a:pt x="155954" y="71687"/>
                      <a:pt x="239733" y="34546"/>
                    </a:cubicBezTo>
                    <a:cubicBezTo>
                      <a:pt x="323513" y="-2594"/>
                      <a:pt x="420146" y="-10132"/>
                      <a:pt x="508702" y="13566"/>
                    </a:cubicBezTo>
                    <a:cubicBezTo>
                      <a:pt x="597259" y="37264"/>
                      <a:pt x="677110" y="92031"/>
                      <a:pt x="730961" y="166004"/>
                    </a:cubicBezTo>
                    <a:cubicBezTo>
                      <a:pt x="784812" y="239977"/>
                      <a:pt x="812284" y="332633"/>
                      <a:pt x="807424" y="423901"/>
                    </a:cubicBezTo>
                    <a:cubicBezTo>
                      <a:pt x="802564" y="515168"/>
                      <a:pt x="765407" y="604402"/>
                      <a:pt x="703999" y="672275"/>
                    </a:cubicBezTo>
                    <a:cubicBezTo>
                      <a:pt x="702027" y="674450"/>
                      <a:pt x="700036" y="676606"/>
                      <a:pt x="698021" y="678742"/>
                    </a:cubicBezTo>
                  </a:path>
                </a:pathLst>
              </a:custGeom>
              <a:noFill/>
              <a:ln cap="rnd" cmpd="sng" w="51900">
                <a:solidFill>
                  <a:srgbClr val="9BBE74">
                    <a:alpha val="64705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32"/>
              <p:cNvSpPr/>
              <p:nvPr/>
            </p:nvSpPr>
            <p:spPr>
              <a:xfrm>
                <a:off x="3934481" y="4598813"/>
                <a:ext cx="516831" cy="952255"/>
              </a:xfrm>
              <a:custGeom>
                <a:rect b="b" l="l" r="r" t="t"/>
                <a:pathLst>
                  <a:path extrusionOk="0" h="952255" w="516831">
                    <a:moveTo>
                      <a:pt x="477702" y="952246"/>
                    </a:moveTo>
                    <a:cubicBezTo>
                      <a:pt x="352650" y="952246"/>
                      <a:pt x="228368" y="900930"/>
                      <a:pt x="139945" y="812791"/>
                    </a:cubicBezTo>
                    <a:cubicBezTo>
                      <a:pt x="51521" y="724652"/>
                      <a:pt x="39" y="600770"/>
                      <a:pt x="39" y="476121"/>
                    </a:cubicBezTo>
                    <a:cubicBezTo>
                      <a:pt x="39" y="351467"/>
                      <a:pt x="51521" y="227585"/>
                      <a:pt x="139945" y="139446"/>
                    </a:cubicBezTo>
                    <a:cubicBezTo>
                      <a:pt x="228368" y="51307"/>
                      <a:pt x="352650" y="-9"/>
                      <a:pt x="477702" y="-9"/>
                    </a:cubicBezTo>
                    <a:cubicBezTo>
                      <a:pt x="490776" y="-9"/>
                      <a:pt x="503845" y="528"/>
                      <a:pt x="516870" y="1594"/>
                    </a:cubicBezTo>
                  </a:path>
                </a:pathLst>
              </a:custGeom>
              <a:noFill/>
              <a:ln cap="rnd" cmpd="sng" w="51900">
                <a:solidFill>
                  <a:srgbClr val="FFC857">
                    <a:alpha val="64705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32"/>
              <p:cNvSpPr/>
              <p:nvPr/>
            </p:nvSpPr>
            <p:spPr>
              <a:xfrm>
                <a:off x="3859327" y="5074939"/>
                <a:ext cx="552816" cy="551037"/>
              </a:xfrm>
              <a:custGeom>
                <a:rect b="b" l="l" r="r" t="t"/>
                <a:pathLst>
                  <a:path extrusionOk="0" h="551037" w="552816">
                    <a:moveTo>
                      <a:pt x="552856" y="551028"/>
                    </a:moveTo>
                    <a:cubicBezTo>
                      <a:pt x="426357" y="551028"/>
                      <a:pt x="300315" y="506130"/>
                      <a:pt x="202471" y="426207"/>
                    </a:cubicBezTo>
                    <a:cubicBezTo>
                      <a:pt x="104626" y="346286"/>
                      <a:pt x="35686" y="231926"/>
                      <a:pt x="10823" y="108294"/>
                    </a:cubicBezTo>
                    <a:cubicBezTo>
                      <a:pt x="3658" y="72664"/>
                      <a:pt x="39" y="36330"/>
                      <a:pt x="39" y="-9"/>
                    </a:cubicBezTo>
                  </a:path>
                </a:pathLst>
              </a:custGeom>
              <a:noFill/>
              <a:ln cap="rnd" cmpd="sng" w="51900">
                <a:solidFill>
                  <a:srgbClr val="EF4E62">
                    <a:alpha val="64705"/>
                  </a:srgbClr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00" name="Google Shape;600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33945" y="4031116"/>
              <a:ext cx="1428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13997" y="2102826"/>
              <a:ext cx="1428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223385" y="5960268"/>
              <a:ext cx="1428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95108" y="2564605"/>
              <a:ext cx="1428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" name="Google Shape;604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01539" y="4029099"/>
              <a:ext cx="142875" cy="142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3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91591" y="5481060"/>
              <a:ext cx="142875" cy="142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06" name="Google Shape;606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39287" y="2528986"/>
            <a:ext cx="1249766" cy="11497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ergy Forecasting Challenge | hessian.AI" id="607" name="Google Shape;607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46602" y="4613861"/>
            <a:ext cx="1491431" cy="9706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Schrift, Grafiken, Clipart, Cartoon enthält.&#10;&#10;Automatisch generierte Beschreibung" id="608" name="Google Shape;608;p3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3183" y="4765803"/>
            <a:ext cx="2596638" cy="88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420732" y="2300459"/>
            <a:ext cx="896294" cy="1344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1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Ablation Study</a:t>
            </a:r>
            <a:endParaRPr/>
          </a:p>
        </p:txBody>
      </p:sp>
      <p:sp>
        <p:nvSpPr>
          <p:cNvPr id="719" name="Google Shape;719;p41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720" name="Google Shape;720;p41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1" name="Google Shape;721;p41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sp>
        <p:nvSpPr>
          <p:cNvPr id="722" name="Google Shape;722;p41"/>
          <p:cNvSpPr txBox="1"/>
          <p:nvPr/>
        </p:nvSpPr>
        <p:spPr>
          <a:xfrm>
            <a:off x="0" y="5661025"/>
            <a:ext cx="12169743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[GG22] González, C., Gotkowski, K., Fuchs, M., Bucher, A., Dadras, A., Fischbach, R., Kaltenborn, I.J., Mukhopadhyay, A.: Distance-based detection of out-of-distribution silent failures for covid-19 lung lesion segmentation. Medical image analysis 82, 102596 (2022)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[GR22] González, C., Ranem, A., Othman, A., Mukhopadhyay, A.: Task-agnostic continual hippocampus segmentation for smooth population shifts. MICCAI Workshop on Domain Adaptation and Representation Transfer pp. 108–118 (2022)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[LS23] Lennartz, J., Schultz, T.: Segmentation distortion: Quantifying segmentation uncertainty under domain shift via the effects of anomalous activations. International Conference on Medical Image Computing and Computer-Assisted Intervention pp. 316–325 (2023)</a:t>
            </a:r>
            <a:endParaRPr b="0" i="0" sz="950" u="none" cap="none" strike="noStrike">
              <a:solidFill>
                <a:srgbClr val="76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3" name="Google Shape;72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963" y="2438991"/>
            <a:ext cx="11522076" cy="203774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41"/>
          <p:cNvSpPr txBox="1"/>
          <p:nvPr/>
        </p:nvSpPr>
        <p:spPr>
          <a:xfrm>
            <a:off x="343502" y="933450"/>
            <a:ext cx="11513536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conditioning and OoD detection using reconstruction contribute to performance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2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Generated Features</a:t>
            </a:r>
            <a:endParaRPr/>
          </a:p>
        </p:txBody>
      </p:sp>
      <p:sp>
        <p:nvSpPr>
          <p:cNvPr id="730" name="Google Shape;730;p42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731" name="Google Shape;731;p42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" name="Google Shape;732;p42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pic>
        <p:nvPicPr>
          <p:cNvPr id="733" name="Google Shape;7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077" y="1200744"/>
            <a:ext cx="11971846" cy="524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3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/>
          </a:p>
        </p:txBody>
      </p:sp>
      <p:sp>
        <p:nvSpPr>
          <p:cNvPr id="740" name="Google Shape;740;p43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1" name="Google Shape;741;p43"/>
          <p:cNvSpPr txBox="1"/>
          <p:nvPr/>
        </p:nvSpPr>
        <p:spPr>
          <a:xfrm>
            <a:off x="343502" y="950008"/>
            <a:ext cx="7079720" cy="23082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modification of segmentation model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ccVAE models data distributions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Pseudo-rehearsal tackles catastrophic forgetting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Distribution-awareness detects OoD subjects</a:t>
            </a:r>
            <a:endParaRPr/>
          </a:p>
        </p:txBody>
      </p:sp>
      <p:sp>
        <p:nvSpPr>
          <p:cNvPr id="742" name="Google Shape;742;p43"/>
          <p:cNvSpPr txBox="1"/>
          <p:nvPr/>
        </p:nvSpPr>
        <p:spPr>
          <a:xfrm>
            <a:off x="2918278" y="5716714"/>
            <a:ext cx="16097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Nick Lemke</a:t>
            </a:r>
            <a:endParaRPr/>
          </a:p>
        </p:txBody>
      </p:sp>
      <p:sp>
        <p:nvSpPr>
          <p:cNvPr id="743" name="Google Shape;743;p43"/>
          <p:cNvSpPr txBox="1"/>
          <p:nvPr/>
        </p:nvSpPr>
        <p:spPr>
          <a:xfrm>
            <a:off x="4934574" y="5716714"/>
            <a:ext cx="222048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Camila González</a:t>
            </a:r>
            <a:endParaRPr/>
          </a:p>
        </p:txBody>
      </p:sp>
      <p:sp>
        <p:nvSpPr>
          <p:cNvPr id="744" name="Google Shape;744;p43"/>
          <p:cNvSpPr txBox="1"/>
          <p:nvPr/>
        </p:nvSpPr>
        <p:spPr>
          <a:xfrm>
            <a:off x="7423222" y="5710740"/>
            <a:ext cx="205376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Anirban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Mukhopadhyay</a:t>
            </a:r>
            <a:endParaRPr/>
          </a:p>
        </p:txBody>
      </p:sp>
      <p:sp>
        <p:nvSpPr>
          <p:cNvPr id="745" name="Google Shape;745;p43"/>
          <p:cNvSpPr txBox="1"/>
          <p:nvPr/>
        </p:nvSpPr>
        <p:spPr>
          <a:xfrm>
            <a:off x="9923421" y="5714229"/>
            <a:ext cx="17990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Martin Mundt</a:t>
            </a:r>
            <a:endParaRPr/>
          </a:p>
        </p:txBody>
      </p:sp>
      <p:sp>
        <p:nvSpPr>
          <p:cNvPr id="746" name="Google Shape;746;p43"/>
          <p:cNvSpPr txBox="1"/>
          <p:nvPr/>
        </p:nvSpPr>
        <p:spPr>
          <a:xfrm>
            <a:off x="7531689" y="2967045"/>
            <a:ext cx="179906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Publication</a:t>
            </a:r>
            <a:endParaRPr/>
          </a:p>
        </p:txBody>
      </p:sp>
      <p:sp>
        <p:nvSpPr>
          <p:cNvPr id="747" name="Google Shape;747;p43"/>
          <p:cNvSpPr txBox="1"/>
          <p:nvPr/>
        </p:nvSpPr>
        <p:spPr>
          <a:xfrm>
            <a:off x="10408669" y="2977834"/>
            <a:ext cx="8274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/>
          </a:p>
        </p:txBody>
      </p:sp>
      <p:sp>
        <p:nvSpPr>
          <p:cNvPr id="748" name="Google Shape;748;p43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749" name="Google Shape;749;p43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sp>
        <p:nvSpPr>
          <p:cNvPr id="750" name="Google Shape;750;p43"/>
          <p:cNvSpPr txBox="1"/>
          <p:nvPr/>
        </p:nvSpPr>
        <p:spPr>
          <a:xfrm>
            <a:off x="180946" y="4180870"/>
            <a:ext cx="238078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sng" cap="none" strike="noStrike">
                <a:solidFill>
                  <a:srgbClr val="1DA1F2"/>
                </a:solidFill>
                <a:latin typeface="Arial"/>
                <a:ea typeface="Arial"/>
                <a:cs typeface="Arial"/>
                <a:sym typeface="Arial"/>
              </a:rPr>
              <a:t>Twitter: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@camgbus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@anirbanakash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@mundt_martin</a:t>
            </a:r>
            <a:endParaRPr/>
          </a:p>
        </p:txBody>
      </p:sp>
      <p:pic>
        <p:nvPicPr>
          <p:cNvPr id="751" name="Google Shape;75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4417" y="3886475"/>
            <a:ext cx="830782" cy="68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78887" y="3780882"/>
            <a:ext cx="1881702" cy="188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8706" y="3780000"/>
            <a:ext cx="1882800" cy="18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86750" y="3780000"/>
            <a:ext cx="1882800" cy="18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8899" y="3778225"/>
            <a:ext cx="1882800" cy="18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89821" y="1094613"/>
            <a:ext cx="1882800" cy="18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81004" y="1094400"/>
            <a:ext cx="1882800" cy="18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3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Why Pseudo-Rehearsal?</a:t>
            </a:r>
            <a:endParaRPr/>
          </a:p>
        </p:txBody>
      </p:sp>
      <p:sp>
        <p:nvSpPr>
          <p:cNvPr id="616" name="Google Shape;616;p33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617" name="Google Shape;617;p33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8" name="Google Shape;618;p33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sp>
        <p:nvSpPr>
          <p:cNvPr id="619" name="Google Shape;619;p33"/>
          <p:cNvSpPr txBox="1"/>
          <p:nvPr/>
        </p:nvSpPr>
        <p:spPr>
          <a:xfrm>
            <a:off x="334963" y="933450"/>
            <a:ext cx="9753283" cy="286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Regularisation / Distillation: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not perform well enough </a:t>
            </a:r>
            <a:r>
              <a:rPr b="0" i="0" lang="en-US" sz="24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[GL20]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Expansion: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size grows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Rehearsal: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Performs well, but suffers from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privacy breach </a:t>
            </a:r>
            <a:r>
              <a:rPr b="0" i="0" lang="en-US" sz="24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[GL20] 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Pseudo-Rehearsal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3"/>
          <p:cNvSpPr txBox="1"/>
          <p:nvPr/>
        </p:nvSpPr>
        <p:spPr>
          <a:xfrm>
            <a:off x="0" y="6224992"/>
            <a:ext cx="12169743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[GL20] González, C., Lemke, N., Sakas, G., Mukhopadhyay, A.: What is wrong with continual learning in medical image segmentation? arXiv:2010.11008 (2020)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[GR23] González, C., Ranem, A., Pinto dos Santos, D., Othman, A., &amp; Mukhopadhyay, A.: Lifelong nnU-Net: a framework for standardized medical continual learning. Scientific Reports, 13(1), 9381 (2023)</a:t>
            </a:r>
            <a:endParaRPr/>
          </a:p>
        </p:txBody>
      </p:sp>
      <p:sp>
        <p:nvSpPr>
          <p:cNvPr id="621" name="Google Shape;621;p33"/>
          <p:cNvSpPr txBox="1"/>
          <p:nvPr/>
        </p:nvSpPr>
        <p:spPr>
          <a:xfrm>
            <a:off x="9828671" y="5524440"/>
            <a:ext cx="9957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[GR23]</a:t>
            </a:r>
            <a:endParaRPr/>
          </a:p>
        </p:txBody>
      </p:sp>
      <p:pic>
        <p:nvPicPr>
          <p:cNvPr id="622" name="Google Shape;62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5771" y="2595329"/>
            <a:ext cx="4984479" cy="3647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4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Second-Stage Modeling</a:t>
            </a:r>
            <a:endParaRPr/>
          </a:p>
        </p:txBody>
      </p:sp>
      <p:sp>
        <p:nvSpPr>
          <p:cNvPr id="629" name="Google Shape;629;p34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630" name="Google Shape;630;p34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1" name="Google Shape;631;p34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sp>
        <p:nvSpPr>
          <p:cNvPr id="632" name="Google Shape;632;p34"/>
          <p:cNvSpPr txBox="1"/>
          <p:nvPr/>
        </p:nvSpPr>
        <p:spPr>
          <a:xfrm>
            <a:off x="334962" y="952500"/>
            <a:ext cx="7951787" cy="2862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Mathematically grounded </a:t>
            </a:r>
            <a:r>
              <a:rPr b="0" i="0" lang="en-US" sz="24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[DW18, HM22]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privacy preservation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Resource-efficient</a:t>
            </a:r>
            <a:endParaRPr/>
          </a:p>
          <a:p>
            <a:pPr indent="-2413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Built-in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OoD detection</a:t>
            </a:r>
            <a:endParaRPr/>
          </a:p>
        </p:txBody>
      </p:sp>
      <p:sp>
        <p:nvSpPr>
          <p:cNvPr id="633" name="Google Shape;633;p34"/>
          <p:cNvSpPr txBox="1"/>
          <p:nvPr/>
        </p:nvSpPr>
        <p:spPr>
          <a:xfrm>
            <a:off x="0" y="6254775"/>
            <a:ext cx="12169743" cy="384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[DW18] Dai, B., Wipf, D.: Diagnosing and enhancing vae models. International Conference on Learning Representations (2018)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[HM22] Hong, Y., Mundt, M., Park, S., Uh, Y., Byun, H.: Return of the normal distribution: Flexible deep continual learning with variational auto-encoders. Neural Networks 154, 397–412 (2022)</a:t>
            </a:r>
            <a:endParaRPr b="0" i="0" sz="950" u="none" cap="none" strike="noStrike">
              <a:solidFill>
                <a:srgbClr val="76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979" y="4049362"/>
            <a:ext cx="5504021" cy="2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4"/>
          <p:cNvSpPr/>
          <p:nvPr/>
        </p:nvSpPr>
        <p:spPr>
          <a:xfrm rot="-5400000">
            <a:off x="2785769" y="3328567"/>
            <a:ext cx="232349" cy="2241563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4"/>
          <p:cNvSpPr/>
          <p:nvPr/>
        </p:nvSpPr>
        <p:spPr>
          <a:xfrm rot="-5400000">
            <a:off x="5043988" y="3513510"/>
            <a:ext cx="232349" cy="1871675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4"/>
          <p:cNvSpPr txBox="1"/>
          <p:nvPr/>
        </p:nvSpPr>
        <p:spPr>
          <a:xfrm>
            <a:off x="4333653" y="4558494"/>
            <a:ext cx="165301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 divergence</a:t>
            </a:r>
            <a:endParaRPr/>
          </a:p>
        </p:txBody>
      </p:sp>
      <p:sp>
        <p:nvSpPr>
          <p:cNvPr id="638" name="Google Shape;638;p34"/>
          <p:cNvSpPr txBox="1"/>
          <p:nvPr/>
        </p:nvSpPr>
        <p:spPr>
          <a:xfrm>
            <a:off x="1791703" y="4558494"/>
            <a:ext cx="222048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Reconstruction loss</a:t>
            </a:r>
            <a:endParaRPr/>
          </a:p>
        </p:txBody>
      </p:sp>
      <p:pic>
        <p:nvPicPr>
          <p:cNvPr id="639" name="Google Shape;63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3532" y="1279280"/>
            <a:ext cx="5124965" cy="4451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" y="1990192"/>
            <a:ext cx="12087225" cy="396000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5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Distribution-Aware Replay via ccVAE</a:t>
            </a:r>
            <a:endParaRPr b="1" sz="4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35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648" name="Google Shape;648;p35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9" name="Google Shape;649;p35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6"/>
          <p:cNvSpPr txBox="1"/>
          <p:nvPr/>
        </p:nvSpPr>
        <p:spPr>
          <a:xfrm>
            <a:off x="334963" y="933450"/>
            <a:ext cx="7680325" cy="3970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Hippocampus: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Datasets </a:t>
            </a:r>
            <a:r>
              <a:rPr b="0" i="0" lang="en-US" sz="24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[AR22, KB15]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 to 260 samples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Median res.: [48, 64, 64]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Prostate: </a:t>
            </a:r>
            <a:endParaRPr/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 Datasets </a:t>
            </a:r>
            <a:r>
              <a:rPr b="0" i="0" lang="en-US" sz="24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[LY20]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 to 30 samples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 res.: [20, 384, 384]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36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>
                <a:latin typeface="Calibri"/>
                <a:ea typeface="Calibri"/>
                <a:cs typeface="Calibri"/>
                <a:sym typeface="Calibri"/>
              </a:rPr>
              <a:t>Experimental Setup</a:t>
            </a:r>
            <a:endParaRPr/>
          </a:p>
        </p:txBody>
      </p:sp>
      <p:sp>
        <p:nvSpPr>
          <p:cNvPr id="657" name="Google Shape;657;p36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658" name="Google Shape;658;p36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9" name="Google Shape;659;p36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pic>
        <p:nvPicPr>
          <p:cNvPr id="660" name="Google Shape;66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7132" y="3268129"/>
            <a:ext cx="5599621" cy="239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8922" y="1464515"/>
            <a:ext cx="4248148" cy="3501728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36"/>
          <p:cNvSpPr txBox="1"/>
          <p:nvPr/>
        </p:nvSpPr>
        <p:spPr>
          <a:xfrm>
            <a:off x="22257" y="5816293"/>
            <a:ext cx="12169743" cy="823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[AR22] Michela Antonelli, Annika Reinke, Spyridon Bakas, Keyvan Farahani, Annette Kopp-Schneider, Bennett A Landman, Geert Litjens, Bjoern Menze, Olaf Ronneberger, Ronald M Summers, et al. The medical segmentation decathlon. Nature communications, 13(1):4128, 2022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[KB15] Jessie Kulaga-Yoskovitz, Boris C Bernhardt, Seok-Jun Hong, Tommaso Mansi, Kevin E Liang, Andre JW Van Der Kouwe, Jonathan Smallwood, Andrea Bernasconi, and Neda Bernasconi. Multi-contrast submillimetric 3 tesla hippocampal subfield segmentation protocol and dataset. Scientific data, 2(1):1–9, 2015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[LY20] Quande Liu, Qi Dou, Lequan Yu, and Pheng Ann Heng. Ms-net: multi-site network for improving prostate segmentation with heterogeneous mri data. IEEE transactions on medical imaging, 39(9):2713–2724, 2020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7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Experimental Setup</a:t>
            </a:r>
            <a:endParaRPr/>
          </a:p>
        </p:txBody>
      </p:sp>
      <p:sp>
        <p:nvSpPr>
          <p:cNvPr id="669" name="Google Shape;669;p37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670" name="Google Shape;670;p37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1" name="Google Shape;671;p37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sp>
        <p:nvSpPr>
          <p:cNvPr id="672" name="Google Shape;672;p37"/>
          <p:cNvSpPr txBox="1"/>
          <p:nvPr/>
        </p:nvSpPr>
        <p:spPr>
          <a:xfrm>
            <a:off x="334963" y="924238"/>
            <a:ext cx="7280102" cy="1754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OoD detection: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One additional dataset per anatomy </a:t>
            </a:r>
            <a:r>
              <a:rPr b="0" i="0" lang="en-US" sz="2400" u="none" cap="none" strike="noStrike">
                <a:solidFill>
                  <a:srgbClr val="767171"/>
                </a:solidFill>
                <a:latin typeface="Calibri"/>
                <a:ea typeface="Calibri"/>
                <a:cs typeface="Calibri"/>
                <a:sym typeface="Calibri"/>
              </a:rPr>
              <a:t>[WD17, LY20]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 data augmentations</a:t>
            </a:r>
            <a:endParaRPr/>
          </a:p>
        </p:txBody>
      </p:sp>
      <p:pic>
        <p:nvPicPr>
          <p:cNvPr id="673" name="Google Shape;67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49" y="2704281"/>
            <a:ext cx="10593061" cy="3331873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37"/>
          <p:cNvSpPr txBox="1"/>
          <p:nvPr/>
        </p:nvSpPr>
        <p:spPr>
          <a:xfrm>
            <a:off x="0" y="6108581"/>
            <a:ext cx="12169743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[LY20] Quande Liu, Qi Dou, Lequan Yu, and Pheng Ann Heng. Ms-net: multi-site network for improving prostate segmentation with heterogeneous mri data. IEEE transactions on medical imaging, 39(9):2713–2724, 2020</a:t>
            </a:r>
            <a:endParaRPr b="0" i="0" sz="950" u="none" cap="none" strike="noStrike">
              <a:solidFill>
                <a:srgbClr val="7671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[WD17] Laura EM Wisse, Ana M Daugherty, Rosanna K Olsen, David Berron, Valerie A Carr, Craig EL Stark, Robert SC Amaral, Katrin Amunts, Jean C Augustinack, Andrew R Bender, et al. A harmonized segmentation protocol for hippocampal and parahippocampal subregions: Why do we need one and what are the key goals? Hippocampus, 27(1):3–11, 2017.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Reihe, Diagramm, parallel, Steigung enthält.&#10;&#10;Automatisch generierte Beschreibung" id="680" name="Google Shape;68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800" y="954000"/>
            <a:ext cx="7245032" cy="560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38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Results: Hippocampus</a:t>
            </a:r>
            <a:endParaRPr/>
          </a:p>
        </p:txBody>
      </p:sp>
      <p:sp>
        <p:nvSpPr>
          <p:cNvPr id="682" name="Google Shape;682;p38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683" name="Google Shape;683;p38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4" name="Google Shape;684;p38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pic>
        <p:nvPicPr>
          <p:cNvPr id="685" name="Google Shape;68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7768" y="1214320"/>
            <a:ext cx="2810729" cy="17808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6" name="Google Shape;686;p38"/>
          <p:cNvCxnSpPr/>
          <p:nvPr/>
        </p:nvCxnSpPr>
        <p:spPr>
          <a:xfrm>
            <a:off x="8301327" y="1323073"/>
            <a:ext cx="0" cy="433625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38"/>
          <p:cNvCxnSpPr/>
          <p:nvPr/>
        </p:nvCxnSpPr>
        <p:spPr>
          <a:xfrm>
            <a:off x="5267251" y="1324769"/>
            <a:ext cx="0" cy="433625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Results: Prostate</a:t>
            </a:r>
            <a:endParaRPr/>
          </a:p>
        </p:txBody>
      </p:sp>
      <p:sp>
        <p:nvSpPr>
          <p:cNvPr id="694" name="Google Shape;694;p39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695" name="Google Shape;695;p39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6" name="Google Shape;696;p39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pic>
        <p:nvPicPr>
          <p:cNvPr id="697" name="Google Shape;69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7768" y="1214320"/>
            <a:ext cx="2810729" cy="17808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Reihe, Diagramm enthält.&#10;&#10;Automatisch generierte Beschreibung" id="698" name="Google Shape;698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8800" y="954000"/>
            <a:ext cx="7245032" cy="560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39"/>
          <p:cNvCxnSpPr/>
          <p:nvPr/>
        </p:nvCxnSpPr>
        <p:spPr>
          <a:xfrm>
            <a:off x="8286224" y="1365250"/>
            <a:ext cx="0" cy="4295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39"/>
          <p:cNvCxnSpPr/>
          <p:nvPr/>
        </p:nvCxnSpPr>
        <p:spPr>
          <a:xfrm>
            <a:off x="6781274" y="1365250"/>
            <a:ext cx="0" cy="4295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39"/>
          <p:cNvCxnSpPr/>
          <p:nvPr/>
        </p:nvCxnSpPr>
        <p:spPr>
          <a:xfrm>
            <a:off x="5263624" y="1365250"/>
            <a:ext cx="0" cy="4295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p39"/>
          <p:cNvCxnSpPr/>
          <p:nvPr/>
        </p:nvCxnSpPr>
        <p:spPr>
          <a:xfrm>
            <a:off x="3750419" y="1365250"/>
            <a:ext cx="0" cy="4295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0"/>
          <p:cNvSpPr txBox="1"/>
          <p:nvPr>
            <p:ph idx="1" type="body"/>
          </p:nvPr>
        </p:nvSpPr>
        <p:spPr>
          <a:xfrm>
            <a:off x="220154" y="188640"/>
            <a:ext cx="9594652" cy="9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80000"/>
              </a:lnSpc>
              <a:spcBef>
                <a:spcPts val="267"/>
              </a:spcBef>
              <a:spcAft>
                <a:spcPts val="0"/>
              </a:spcAft>
              <a:buSzPts val="1400"/>
              <a:buNone/>
            </a:pPr>
            <a:r>
              <a:rPr b="1" lang="en-US" sz="4400">
                <a:latin typeface="Calibri"/>
                <a:ea typeface="Calibri"/>
                <a:cs typeface="Calibri"/>
                <a:sym typeface="Calibri"/>
              </a:rPr>
              <a:t>Data Shift and Image Artifacts</a:t>
            </a:r>
            <a:endParaRPr/>
          </a:p>
        </p:txBody>
      </p:sp>
      <p:sp>
        <p:nvSpPr>
          <p:cNvPr id="708" name="Google Shape;708;p40"/>
          <p:cNvSpPr txBox="1"/>
          <p:nvPr>
            <p:ph idx="10" type="dt"/>
          </p:nvPr>
        </p:nvSpPr>
        <p:spPr>
          <a:xfrm>
            <a:off x="343502" y="6639596"/>
            <a:ext cx="2091697" cy="212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360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Oct 10th, 2024</a:t>
            </a:r>
            <a:endParaRPr/>
          </a:p>
        </p:txBody>
      </p:sp>
      <p:sp>
        <p:nvSpPr>
          <p:cNvPr id="709" name="Google Shape;709;p40"/>
          <p:cNvSpPr txBox="1"/>
          <p:nvPr>
            <p:ph idx="12" type="sldNum"/>
          </p:nvPr>
        </p:nvSpPr>
        <p:spPr>
          <a:xfrm>
            <a:off x="11356926" y="6639662"/>
            <a:ext cx="491571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0" name="Google Shape;710;p40"/>
          <p:cNvSpPr txBox="1"/>
          <p:nvPr>
            <p:ph idx="11" type="ftr"/>
          </p:nvPr>
        </p:nvSpPr>
        <p:spPr>
          <a:xfrm>
            <a:off x="1127448" y="6639795"/>
            <a:ext cx="9937104" cy="212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N. Lemke et al.   •   </a:t>
            </a:r>
            <a:r>
              <a:rPr i="1" lang="en-US"/>
              <a:t>Distribution-Aware Replay for Continual MRI Segmentation</a:t>
            </a:r>
            <a:endParaRPr/>
          </a:p>
        </p:txBody>
      </p:sp>
      <p:pic>
        <p:nvPicPr>
          <p:cNvPr id="711" name="Google Shape;71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963" y="2522967"/>
            <a:ext cx="11522075" cy="2289321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40"/>
          <p:cNvSpPr txBox="1"/>
          <p:nvPr/>
        </p:nvSpPr>
        <p:spPr>
          <a:xfrm>
            <a:off x="0" y="5231419"/>
            <a:ext cx="12169743" cy="1408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[CM20] Cermelli, F., Mancini, M., Bulo, S.R., Ricci, E., Caputo, B.: Modeling the back-ground for incremental learning in semantic segmentation. Proceedings of the IEEE/CVF Conference on Computer Vision and Pattern Recognition (2020)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[GR22] González, C., Ranem, A., Othman, A., Mukhopadhyay, A.: Task-agnostic continual hippocampus segmentation for smooth population shifts. MICCAI Workshop on Domain Adaptation and Representation Transfer pp. 108–118 (2022)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[HG17] Hendrycks, D., Gimpel, K.: A baseline for detecting misclassified and out-of-distribution examples in neural networks. International Conference on Learning Representations (2017)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[KP17] Kirkpatrick, J., Pascanu, R., Rabinowitz, N., Veness, J., Desjardins, G., Rusu, A.A., Milan, K., Quan, J., Ramalho, T., Grabska-Barwinska, A., et al.: Overcoming catastrophic forgetting in neural networks. Proceedings of the National Academy of Sciences 114(13), 3521–3526 (2017)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50" u="none" cap="none" strike="noStrike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rPr>
              <a:t>[LS23] Lennartz, J., Schultz, T.: Segmentation distortion: Quantifying segmentation uncertainty under domain shift via the effects of anomalous activations. International Conference on Medical Image Computing and Computer-Assisted Intervention pp. 316–325 (2023)</a:t>
            </a:r>
            <a:endParaRPr b="0" i="0" sz="950" u="none" cap="none" strike="noStrike">
              <a:solidFill>
                <a:srgbClr val="7671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0"/>
          <p:cNvSpPr txBox="1"/>
          <p:nvPr/>
        </p:nvSpPr>
        <p:spPr>
          <a:xfrm>
            <a:off x="343502" y="930694"/>
            <a:ext cx="7280102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ccVAE demonstrates superior stable performance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UDa Präsentationsvorlage">
  <a:themeElements>
    <a:clrScheme name="TU Darmstadt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D21"/>
      </a:accent1>
      <a:accent2>
        <a:srgbClr val="004E8A"/>
      </a:accent2>
      <a:accent3>
        <a:srgbClr val="FFFFFF"/>
      </a:accent3>
      <a:accent4>
        <a:srgbClr val="000000"/>
      </a:accent4>
      <a:accent5>
        <a:srgbClr val="C8C8C8"/>
      </a:accent5>
      <a:accent6>
        <a:srgbClr val="004D99"/>
      </a:accent6>
      <a:hlink>
        <a:srgbClr val="004D99"/>
      </a:hlink>
      <a:folHlink>
        <a:srgbClr val="004D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äsentationsvorlage_BWL9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90F22"/>
      </a:accent1>
      <a:accent2>
        <a:srgbClr val="2D2D8A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